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096" r:id="rId2"/>
    <p:sldMasterId id="2147484140" r:id="rId3"/>
  </p:sldMasterIdLst>
  <p:notesMasterIdLst>
    <p:notesMasterId r:id="rId106"/>
  </p:notesMasterIdLst>
  <p:handoutMasterIdLst>
    <p:handoutMasterId r:id="rId107"/>
  </p:handoutMasterIdLst>
  <p:sldIdLst>
    <p:sldId id="256" r:id="rId4"/>
    <p:sldId id="360" r:id="rId5"/>
    <p:sldId id="361" r:id="rId6"/>
    <p:sldId id="366" r:id="rId7"/>
    <p:sldId id="370" r:id="rId8"/>
    <p:sldId id="369" r:id="rId9"/>
    <p:sldId id="368" r:id="rId10"/>
    <p:sldId id="371" r:id="rId11"/>
    <p:sldId id="372" r:id="rId12"/>
    <p:sldId id="367" r:id="rId13"/>
    <p:sldId id="373" r:id="rId14"/>
    <p:sldId id="374" r:id="rId15"/>
    <p:sldId id="375" r:id="rId16"/>
    <p:sldId id="376" r:id="rId17"/>
    <p:sldId id="377" r:id="rId18"/>
    <p:sldId id="378" r:id="rId19"/>
    <p:sldId id="379" r:id="rId20"/>
    <p:sldId id="380" r:id="rId21"/>
    <p:sldId id="381" r:id="rId22"/>
    <p:sldId id="382" r:id="rId23"/>
    <p:sldId id="383" r:id="rId24"/>
    <p:sldId id="385" r:id="rId25"/>
    <p:sldId id="384" r:id="rId26"/>
    <p:sldId id="386" r:id="rId27"/>
    <p:sldId id="424" r:id="rId28"/>
    <p:sldId id="362" r:id="rId29"/>
    <p:sldId id="339" r:id="rId30"/>
    <p:sldId id="445" r:id="rId31"/>
    <p:sldId id="446" r:id="rId32"/>
    <p:sldId id="447" r:id="rId33"/>
    <p:sldId id="448" r:id="rId34"/>
    <p:sldId id="393" r:id="rId35"/>
    <p:sldId id="394" r:id="rId36"/>
    <p:sldId id="395" r:id="rId37"/>
    <p:sldId id="387" r:id="rId38"/>
    <p:sldId id="389" r:id="rId39"/>
    <p:sldId id="388" r:id="rId40"/>
    <p:sldId id="426" r:id="rId41"/>
    <p:sldId id="363" r:id="rId42"/>
    <p:sldId id="427" r:id="rId43"/>
    <p:sldId id="430" r:id="rId44"/>
    <p:sldId id="431" r:id="rId45"/>
    <p:sldId id="428" r:id="rId46"/>
    <p:sldId id="429" r:id="rId47"/>
    <p:sldId id="364" r:id="rId48"/>
    <p:sldId id="396" r:id="rId49"/>
    <p:sldId id="397" r:id="rId50"/>
    <p:sldId id="438" r:id="rId51"/>
    <p:sldId id="451" r:id="rId52"/>
    <p:sldId id="439" r:id="rId53"/>
    <p:sldId id="440" r:id="rId54"/>
    <p:sldId id="443" r:id="rId55"/>
    <p:sldId id="452" r:id="rId56"/>
    <p:sldId id="294" r:id="rId57"/>
    <p:sldId id="453" r:id="rId58"/>
    <p:sldId id="456" r:id="rId59"/>
    <p:sldId id="454" r:id="rId60"/>
    <p:sldId id="457" r:id="rId61"/>
    <p:sldId id="458" r:id="rId62"/>
    <p:sldId id="459" r:id="rId63"/>
    <p:sldId id="441" r:id="rId64"/>
    <p:sldId id="460" r:id="rId65"/>
    <p:sldId id="442" r:id="rId66"/>
    <p:sldId id="398" r:id="rId67"/>
    <p:sldId id="420" r:id="rId68"/>
    <p:sldId id="416" r:id="rId69"/>
    <p:sldId id="417" r:id="rId70"/>
    <p:sldId id="432" r:id="rId71"/>
    <p:sldId id="433" r:id="rId72"/>
    <p:sldId id="434" r:id="rId73"/>
    <p:sldId id="435" r:id="rId74"/>
    <p:sldId id="436" r:id="rId75"/>
    <p:sldId id="399" r:id="rId76"/>
    <p:sldId id="421" r:id="rId77"/>
    <p:sldId id="422" r:id="rId78"/>
    <p:sldId id="418" r:id="rId79"/>
    <p:sldId id="419" r:id="rId80"/>
    <p:sldId id="400" r:id="rId81"/>
    <p:sldId id="409" r:id="rId82"/>
    <p:sldId id="410" r:id="rId83"/>
    <p:sldId id="411" r:id="rId84"/>
    <p:sldId id="414" r:id="rId85"/>
    <p:sldId id="415" r:id="rId86"/>
    <p:sldId id="401" r:id="rId87"/>
    <p:sldId id="437" r:id="rId88"/>
    <p:sldId id="425" r:id="rId89"/>
    <p:sldId id="402" r:id="rId90"/>
    <p:sldId id="403" r:id="rId91"/>
    <p:sldId id="404" r:id="rId92"/>
    <p:sldId id="405" r:id="rId93"/>
    <p:sldId id="406" r:id="rId94"/>
    <p:sldId id="407" r:id="rId95"/>
    <p:sldId id="365" r:id="rId96"/>
    <p:sldId id="461" r:id="rId97"/>
    <p:sldId id="462" r:id="rId98"/>
    <p:sldId id="463" r:id="rId99"/>
    <p:sldId id="464" r:id="rId100"/>
    <p:sldId id="465" r:id="rId101"/>
    <p:sldId id="466" r:id="rId102"/>
    <p:sldId id="467" r:id="rId103"/>
    <p:sldId id="413" r:id="rId104"/>
    <p:sldId id="412" r:id="rId105"/>
  </p:sldIdLst>
  <p:sldSz cx="9144000" cy="5143500" type="screen16x9"/>
  <p:notesSz cx="6797675" cy="9926638"/>
  <p:defaultTextStyle>
    <a:defPPr>
      <a:defRPr lang="en-GB"/>
    </a:defPPr>
    <a:lvl1pPr marL="0" indent="0" algn="l" defTabSz="685783" rtl="0" eaLnBrk="1" latinLnBrk="0" hangingPunct="1">
      <a:lnSpc>
        <a:spcPct val="85000"/>
      </a:lnSpc>
      <a:spcBef>
        <a:spcPts val="0"/>
      </a:spcBef>
      <a:buFont typeface="Arial" panose="020B0604020202020204" pitchFamily="34" charset="0"/>
      <a:buNone/>
      <a:defRPr sz="1400" kern="1200">
        <a:solidFill>
          <a:schemeClr val="tx1"/>
        </a:solidFill>
        <a:latin typeface="+mn-lt"/>
        <a:ea typeface="+mn-ea"/>
        <a:cs typeface="+mn-cs"/>
      </a:defRPr>
    </a:lvl1pPr>
    <a:lvl2pPr marL="18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2pPr>
    <a:lvl3pPr marL="36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3pPr>
    <a:lvl4pPr marL="54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4pPr>
    <a:lvl5pPr marL="72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5pPr>
    <a:lvl6pPr marL="90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6pPr>
    <a:lvl7pPr marL="108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7pPr>
    <a:lvl8pPr marL="126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8pPr>
    <a:lvl9pPr marL="144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1" orient="horz" pos="123" userDrawn="1">
          <p15:clr>
            <a:srgbClr val="A4A3A4"/>
          </p15:clr>
        </p15:guide>
        <p15:guide id="12" orient="horz" pos="1257" userDrawn="1">
          <p15:clr>
            <a:srgbClr val="A4A3A4"/>
          </p15:clr>
        </p15:guide>
        <p15:guide id="17" pos="1111" userDrawn="1">
          <p15:clr>
            <a:srgbClr val="A4A3A4"/>
          </p15:clr>
        </p15:guide>
        <p15:guide id="18" pos="1202" userDrawn="1">
          <p15:clr>
            <a:srgbClr val="A4A3A4"/>
          </p15:clr>
        </p15:guide>
        <p15:guide id="19" pos="1973" userDrawn="1">
          <p15:clr>
            <a:srgbClr val="A4A3A4"/>
          </p15:clr>
        </p15:guide>
        <p15:guide id="20" pos="2064" userDrawn="1">
          <p15:clr>
            <a:srgbClr val="A4A3A4"/>
          </p15:clr>
        </p15:guide>
        <p15:guide id="25" pos="3696" userDrawn="1">
          <p15:clr>
            <a:srgbClr val="A4A3A4"/>
          </p15:clr>
        </p15:guide>
        <p15:guide id="26" pos="3787" userDrawn="1">
          <p15:clr>
            <a:srgbClr val="A4A3A4"/>
          </p15:clr>
        </p15:guide>
        <p15:guide id="27" pos="4558" userDrawn="1">
          <p15:clr>
            <a:srgbClr val="A4A3A4"/>
          </p15:clr>
        </p15:guide>
        <p15:guide id="28" pos="4649" userDrawn="1">
          <p15:clr>
            <a:srgbClr val="A4A3A4"/>
          </p15:clr>
        </p15:guide>
        <p15:guide id="32" orient="horz" pos="1711" userDrawn="1">
          <p15:clr>
            <a:srgbClr val="A4A3A4"/>
          </p15:clr>
        </p15:guide>
        <p15:guide id="36" orient="horz" pos="1189" userDrawn="1">
          <p15:clr>
            <a:srgbClr val="A4A3A4"/>
          </p15:clr>
        </p15:guide>
        <p15:guide id="39" orient="horz" pos="3140" userDrawn="1">
          <p15:clr>
            <a:srgbClr val="A4A3A4"/>
          </p15:clr>
        </p15:guide>
        <p15:guide id="40" orient="horz" pos="32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ssandro Bracco (RI)" initials="AB" lastIdx="90" clrIdx="0"/>
  <p:cmAuthor id="1" name="Kenneth Johnston" initials="KJ" lastIdx="2" clrIdx="1">
    <p:extLst/>
  </p:cmAuthor>
  <p:cmAuthor id="2" name="Mirella Vitale (RI)" initials="MV" lastIdx="2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4F5E9"/>
    <a:srgbClr val="E7F4F7"/>
    <a:srgbClr val="FBE6E8"/>
    <a:srgbClr val="F7EFF3"/>
    <a:srgbClr val="FF00FF"/>
    <a:srgbClr val="93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EF6447A-24EA-4742-A8FB-1DF080B5CEFA}">
  <a:tblStyle styleId="{CEF6447A-24EA-4742-A8FB-1DF080B5CEFA}" styleName="H+K Table">
    <a:wholeTbl>
      <a:tcTxStyle>
        <a:fontRef idx="minor">
          <a:prstClr val="black"/>
        </a:fontRef>
        <a:schemeClr val="dk1"/>
      </a:tcTxStyle>
      <a:tcStyle>
        <a:tcBdr>
          <a:left>
            <a:ln w="3175" cmpd="sng">
              <a:solidFill>
                <a:schemeClr val="dk1"/>
              </a:solidFill>
            </a:ln>
          </a:left>
          <a:right>
            <a:ln w="3175" cmpd="sng">
              <a:solidFill>
                <a:schemeClr val="dk1"/>
              </a:solidFill>
            </a:ln>
          </a:right>
          <a:top>
            <a:ln w="3175" cmpd="sng">
              <a:solidFill>
                <a:schemeClr val="dk1"/>
              </a:solidFill>
            </a:ln>
          </a:top>
          <a:bottom>
            <a:ln w="3175" cmpd="sng">
              <a:solidFill>
                <a:schemeClr val="dk1"/>
              </a:solidFill>
            </a:ln>
          </a:bottom>
          <a:insideH>
            <a:ln w="3175" cmpd="sng">
              <a:solidFill>
                <a:schemeClr val="dk1"/>
              </a:solidFill>
            </a:ln>
          </a:insideH>
          <a:insideV>
            <a:ln w="3175" cmpd="sng">
              <a:solidFill>
                <a:schemeClr val="dk1"/>
              </a:solidFill>
            </a:ln>
          </a:insideV>
        </a:tcBdr>
        <a:fill>
          <a:solidFill>
            <a:schemeClr val="lt1"/>
          </a:solidFill>
        </a:fill>
      </a:tcStyle>
    </a:wholeTbl>
    <a:band1H>
      <a:tcStyle>
        <a:tcBdr/>
      </a:tcStyle>
    </a:band1H>
    <a:band2H>
      <a:tcStyle>
        <a:tcBdr/>
        <a:fill>
          <a:solidFill>
            <a:srgbClr val="F2F2F2"/>
          </a:solidFill>
        </a:fill>
      </a:tcStyle>
    </a:band2H>
    <a:band1V>
      <a:tcStyle>
        <a:tcBdr/>
      </a:tcStyle>
    </a:band1V>
    <a:band2V>
      <a:tcStyle>
        <a:tcBdr/>
      </a:tcStyle>
    </a:band2V>
    <a:lastCol>
      <a:tcTxStyle>
        <a:fontRef idx="minor">
          <a:prstClr val="black"/>
        </a:fontRef>
        <a:schemeClr val="dk1"/>
      </a:tcTxStyle>
      <a:tcStyle>
        <a:tcBdr/>
      </a:tcStyle>
    </a:lastCol>
    <a:firstCol>
      <a:tcTxStyle b="on">
        <a:fontRef idx="minor">
          <a:prstClr val="black"/>
        </a:fontRef>
        <a:schemeClr val="dk1"/>
      </a:tcTxStyle>
      <a:tcStyle>
        <a:tcBdr/>
      </a:tcStyle>
    </a:firstCol>
    <a:lastRow>
      <a:tcTxStyle>
        <a:fontRef idx="minor">
          <a:prstClr val="black"/>
        </a:fontRef>
        <a:schemeClr val="dk1"/>
      </a:tcTxStyle>
      <a:tcStyle>
        <a:tcBdr/>
      </a:tcStyle>
    </a:lastRow>
    <a:firstRow>
      <a:tcTxStyle b="on">
        <a:fontRef idx="minor">
          <a:prstClr val="black"/>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4273" autoAdjust="0"/>
  </p:normalViewPr>
  <p:slideViewPr>
    <p:cSldViewPr snapToGrid="0" showGuides="1">
      <p:cViewPr varScale="1">
        <p:scale>
          <a:sx n="116" d="100"/>
          <a:sy n="116" d="100"/>
        </p:scale>
        <p:origin x="1038" y="102"/>
      </p:cViewPr>
      <p:guideLst>
        <p:guide orient="horz" pos="123"/>
        <p:guide orient="horz" pos="1257"/>
        <p:guide pos="1111"/>
        <p:guide pos="1202"/>
        <p:guide pos="1973"/>
        <p:guide pos="2064"/>
        <p:guide pos="3696"/>
        <p:guide pos="3787"/>
        <p:guide pos="4558"/>
        <p:guide pos="4649"/>
        <p:guide orient="horz" pos="1711"/>
        <p:guide orient="horz" pos="1189"/>
        <p:guide orient="horz" pos="3140"/>
        <p:guide orient="horz" pos="327"/>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454"/>
    </p:cViewPr>
  </p:sorterViewPr>
  <p:notesViewPr>
    <p:cSldViewPr snapToGrid="0" showGuides="1">
      <p:cViewPr varScale="1">
        <p:scale>
          <a:sx n="118" d="100"/>
          <a:sy n="118" d="100"/>
        </p:scale>
        <p:origin x="4256" y="2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openxmlformats.org/officeDocument/2006/relationships/handoutMaster" Target="handoutMasters/handoutMaster1.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slide" Target="slides/slide99.xml"/><Relationship Id="rId110"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commentAuthors" Target="commentAuthor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presProps" Target="presProps.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59AF2E-35EF-44AA-9166-FFD6F3AFB814}" type="doc">
      <dgm:prSet loTypeId="urn:microsoft.com/office/officeart/2009/3/layout/IncreasingArrowsProcess" loCatId="process" qsTypeId="urn:microsoft.com/office/officeart/2005/8/quickstyle/simple1" qsCatId="simple" csTypeId="urn:microsoft.com/office/officeart/2005/8/colors/colorful2" csCatId="colorful" phldr="1"/>
      <dgm:spPr/>
      <dgm:t>
        <a:bodyPr/>
        <a:lstStyle/>
        <a:p>
          <a:endParaRPr lang="en-US"/>
        </a:p>
      </dgm:t>
    </dgm:pt>
    <dgm:pt modelId="{DDAF4A98-8AC8-4807-A31D-D77BD320AF55}">
      <dgm:prSet phldrT="[Text]"/>
      <dgm:spPr/>
      <dgm:t>
        <a:bodyPr/>
        <a:lstStyle/>
        <a:p>
          <a:r>
            <a:rPr lang="en-US" dirty="0" err="1"/>
            <a:t>Aislamiento</a:t>
          </a:r>
          <a:endParaRPr lang="en-US" dirty="0"/>
        </a:p>
      </dgm:t>
    </dgm:pt>
    <dgm:pt modelId="{A6983593-D5EC-488D-871E-AE7E83A82D58}" type="parTrans" cxnId="{7238A3C4-11C1-402B-ABA9-74E24DB03651}">
      <dgm:prSet/>
      <dgm:spPr/>
      <dgm:t>
        <a:bodyPr/>
        <a:lstStyle/>
        <a:p>
          <a:endParaRPr lang="en-US"/>
        </a:p>
      </dgm:t>
    </dgm:pt>
    <dgm:pt modelId="{5685DF50-6CF1-41DE-AE13-F802067E47DE}" type="sibTrans" cxnId="{7238A3C4-11C1-402B-ABA9-74E24DB03651}">
      <dgm:prSet/>
      <dgm:spPr/>
      <dgm:t>
        <a:bodyPr/>
        <a:lstStyle/>
        <a:p>
          <a:endParaRPr lang="en-US"/>
        </a:p>
      </dgm:t>
    </dgm:pt>
    <dgm:pt modelId="{102BCE32-5BD5-4AE0-BDF3-ADDB43AF5EF0}">
      <dgm:prSet phldrT="[Text]"/>
      <dgm:spPr/>
      <dgm:t>
        <a:bodyPr/>
        <a:lstStyle/>
        <a:p>
          <a:r>
            <a:rPr lang="en-US" dirty="0" err="1"/>
            <a:t>acabado</a:t>
          </a:r>
          <a:r>
            <a:rPr lang="en-US" dirty="0"/>
            <a:t> </a:t>
          </a:r>
          <a:r>
            <a:rPr lang="en-US" dirty="0" err="1"/>
            <a:t>desnudo</a:t>
          </a:r>
          <a:endParaRPr lang="en-US" dirty="0"/>
        </a:p>
      </dgm:t>
    </dgm:pt>
    <dgm:pt modelId="{B8694B62-1E0C-4A8C-81A8-E265EF156324}" type="parTrans" cxnId="{67E840B0-B2B9-46E6-9941-41BAEEC6BE84}">
      <dgm:prSet/>
      <dgm:spPr/>
      <dgm:t>
        <a:bodyPr/>
        <a:lstStyle/>
        <a:p>
          <a:endParaRPr lang="en-US"/>
        </a:p>
      </dgm:t>
    </dgm:pt>
    <dgm:pt modelId="{9ECEBC44-4A2F-4123-874A-CD83A08CF92D}" type="sibTrans" cxnId="{67E840B0-B2B9-46E6-9941-41BAEEC6BE84}">
      <dgm:prSet/>
      <dgm:spPr/>
      <dgm:t>
        <a:bodyPr/>
        <a:lstStyle/>
        <a:p>
          <a:endParaRPr lang="en-US"/>
        </a:p>
      </dgm:t>
    </dgm:pt>
    <dgm:pt modelId="{B027B21E-29EC-4BDC-8C44-BAAA29B14877}">
      <dgm:prSet phldrT="[Text]"/>
      <dgm:spPr/>
      <dgm:t>
        <a:bodyPr/>
        <a:lstStyle/>
        <a:p>
          <a:r>
            <a:rPr lang="en-US" dirty="0" err="1"/>
            <a:t>acabado</a:t>
          </a:r>
          <a:r>
            <a:rPr lang="en-US" dirty="0"/>
            <a:t> </a:t>
          </a:r>
          <a:r>
            <a:rPr lang="en-US" dirty="0" err="1"/>
            <a:t>oxiasfáltico</a:t>
          </a:r>
          <a:endParaRPr lang="en-US" dirty="0"/>
        </a:p>
        <a:p>
          <a:r>
            <a:rPr lang="en-US" dirty="0"/>
            <a:t>Resistencia </a:t>
          </a:r>
          <a:r>
            <a:rPr lang="en-US" dirty="0" err="1"/>
            <a:t>según</a:t>
          </a:r>
          <a:r>
            <a:rPr lang="en-US" dirty="0"/>
            <a:t> </a:t>
          </a:r>
          <a:r>
            <a:rPr lang="en-US" dirty="0" err="1"/>
            <a:t>uso</a:t>
          </a:r>
          <a:endParaRPr lang="en-US" dirty="0"/>
        </a:p>
      </dgm:t>
    </dgm:pt>
    <dgm:pt modelId="{BF6133A7-68DD-4FB4-A7A3-71D82FF5B840}" type="parTrans" cxnId="{D39A0A2F-50FB-40DC-AE3F-C8FA9185901D}">
      <dgm:prSet/>
      <dgm:spPr/>
      <dgm:t>
        <a:bodyPr/>
        <a:lstStyle/>
        <a:p>
          <a:endParaRPr lang="en-US"/>
        </a:p>
      </dgm:t>
    </dgm:pt>
    <dgm:pt modelId="{3FC598B2-2A58-4F9E-8FBA-29BE739175EA}" type="sibTrans" cxnId="{D39A0A2F-50FB-40DC-AE3F-C8FA9185901D}">
      <dgm:prSet/>
      <dgm:spPr/>
      <dgm:t>
        <a:bodyPr/>
        <a:lstStyle/>
        <a:p>
          <a:endParaRPr lang="en-US"/>
        </a:p>
      </dgm:t>
    </dgm:pt>
    <dgm:pt modelId="{ECC521F0-2524-49B0-B9FB-6A19D7D24426}">
      <dgm:prSet phldrT="[Text]"/>
      <dgm:spPr/>
      <dgm:t>
        <a:bodyPr/>
        <a:lstStyle/>
        <a:p>
          <a:r>
            <a:rPr lang="en-US" dirty="0" err="1"/>
            <a:t>Acabado</a:t>
          </a:r>
          <a:endParaRPr lang="en-US" dirty="0"/>
        </a:p>
      </dgm:t>
    </dgm:pt>
    <dgm:pt modelId="{DB35E12D-E589-4F3E-9E7A-A8204DDF2D8A}" type="parTrans" cxnId="{B22B70F5-8C82-4F1A-A74C-B59B8E4BB97C}">
      <dgm:prSet/>
      <dgm:spPr/>
      <dgm:t>
        <a:bodyPr/>
        <a:lstStyle/>
        <a:p>
          <a:endParaRPr lang="en-US"/>
        </a:p>
      </dgm:t>
    </dgm:pt>
    <dgm:pt modelId="{C0B5F6ED-C397-416E-884D-FE1859C60A0A}" type="sibTrans" cxnId="{B22B70F5-8C82-4F1A-A74C-B59B8E4BB97C}">
      <dgm:prSet/>
      <dgm:spPr/>
      <dgm:t>
        <a:bodyPr/>
        <a:lstStyle/>
        <a:p>
          <a:endParaRPr lang="en-US"/>
        </a:p>
      </dgm:t>
    </dgm:pt>
    <dgm:pt modelId="{E4E5E066-CAEF-492D-B751-2B55D50FF1F8}">
      <dgm:prSet phldrT="[Text]"/>
      <dgm:spPr/>
      <dgm:t>
        <a:bodyPr/>
        <a:lstStyle/>
        <a:p>
          <a:r>
            <a:rPr lang="en-US" dirty="0" err="1"/>
            <a:t>lámina</a:t>
          </a:r>
          <a:r>
            <a:rPr lang="en-US" dirty="0"/>
            <a:t> </a:t>
          </a:r>
          <a:r>
            <a:rPr lang="en-US" dirty="0" err="1"/>
            <a:t>autoprotegida</a:t>
          </a:r>
          <a:endParaRPr lang="en-US" dirty="0"/>
        </a:p>
      </dgm:t>
    </dgm:pt>
    <dgm:pt modelId="{91B5EF61-4A8A-4C38-B698-44BE57C7CCCE}" type="parTrans" cxnId="{24F6EFFE-EB42-4EB3-A650-596FE7684B6F}">
      <dgm:prSet/>
      <dgm:spPr/>
      <dgm:t>
        <a:bodyPr/>
        <a:lstStyle/>
        <a:p>
          <a:endParaRPr lang="en-US"/>
        </a:p>
      </dgm:t>
    </dgm:pt>
    <dgm:pt modelId="{9537483E-6223-4CED-B9B0-89C366871E44}" type="sibTrans" cxnId="{24F6EFFE-EB42-4EB3-A650-596FE7684B6F}">
      <dgm:prSet/>
      <dgm:spPr/>
      <dgm:t>
        <a:bodyPr/>
        <a:lstStyle/>
        <a:p>
          <a:endParaRPr lang="en-US"/>
        </a:p>
      </dgm:t>
    </dgm:pt>
    <dgm:pt modelId="{C6357113-8DEF-455C-B6F4-4621C184A0D3}">
      <dgm:prSet phldrT="[Text]"/>
      <dgm:spPr/>
      <dgm:t>
        <a:bodyPr/>
        <a:lstStyle/>
        <a:p>
          <a:r>
            <a:rPr lang="en-US" dirty="0" err="1"/>
            <a:t>Lámina</a:t>
          </a:r>
          <a:r>
            <a:rPr lang="en-US" dirty="0"/>
            <a:t> </a:t>
          </a:r>
          <a:r>
            <a:rPr lang="en-US" dirty="0" err="1"/>
            <a:t>impermeabilizante</a:t>
          </a:r>
          <a:endParaRPr lang="en-US" dirty="0"/>
        </a:p>
      </dgm:t>
    </dgm:pt>
    <dgm:pt modelId="{84F5D4E4-EE40-48C4-B854-549F2F39A80F}" type="parTrans" cxnId="{AE8DFAC7-ECD3-4CCF-A3A6-028EEDF98E34}">
      <dgm:prSet/>
      <dgm:spPr/>
      <dgm:t>
        <a:bodyPr/>
        <a:lstStyle/>
        <a:p>
          <a:endParaRPr lang="en-US"/>
        </a:p>
      </dgm:t>
    </dgm:pt>
    <dgm:pt modelId="{1CE4E962-C8E3-41C7-8C01-F29BE1DD783B}" type="sibTrans" cxnId="{AE8DFAC7-ECD3-4CCF-A3A6-028EEDF98E34}">
      <dgm:prSet/>
      <dgm:spPr/>
      <dgm:t>
        <a:bodyPr/>
        <a:lstStyle/>
        <a:p>
          <a:endParaRPr lang="en-US"/>
        </a:p>
      </dgm:t>
    </dgm:pt>
    <dgm:pt modelId="{678299AC-071D-428B-A498-4B958BC4D03F}">
      <dgm:prSet phldrT="[Text]"/>
      <dgm:spPr/>
      <dgm:t>
        <a:bodyPr/>
        <a:lstStyle/>
        <a:p>
          <a:endParaRPr lang="en-US" dirty="0"/>
        </a:p>
        <a:p>
          <a:endParaRPr lang="en-US" dirty="0"/>
        </a:p>
        <a:p>
          <a:r>
            <a:rPr lang="en-US" dirty="0" err="1"/>
            <a:t>sintética</a:t>
          </a:r>
          <a:endParaRPr lang="en-US" dirty="0"/>
        </a:p>
        <a:p>
          <a:r>
            <a:rPr lang="en-US" dirty="0" err="1"/>
            <a:t>bituminosa</a:t>
          </a:r>
          <a:endParaRPr lang="en-US" dirty="0"/>
        </a:p>
        <a:p>
          <a:endParaRPr lang="en-US" dirty="0"/>
        </a:p>
        <a:p>
          <a:r>
            <a:rPr lang="en-US" dirty="0" err="1"/>
            <a:t>fijación</a:t>
          </a:r>
          <a:r>
            <a:rPr lang="en-US" dirty="0"/>
            <a:t> </a:t>
          </a:r>
          <a:r>
            <a:rPr lang="en-US" dirty="0" err="1"/>
            <a:t>mecánica</a:t>
          </a:r>
          <a:r>
            <a:rPr lang="en-US" dirty="0"/>
            <a:t> </a:t>
          </a:r>
        </a:p>
        <a:p>
          <a:r>
            <a:rPr lang="en-US" dirty="0" err="1"/>
            <a:t>fijación</a:t>
          </a:r>
          <a:r>
            <a:rPr lang="en-US" dirty="0"/>
            <a:t> </a:t>
          </a:r>
          <a:r>
            <a:rPr lang="en-US" dirty="0" err="1"/>
            <a:t>adherida</a:t>
          </a:r>
          <a:endParaRPr lang="en-US" dirty="0"/>
        </a:p>
      </dgm:t>
    </dgm:pt>
    <dgm:pt modelId="{3A02902C-078E-44E6-A080-90C98BD65245}" type="parTrans" cxnId="{BB256483-B0BD-4D05-AFBD-197C45E8013D}">
      <dgm:prSet/>
      <dgm:spPr/>
      <dgm:t>
        <a:bodyPr/>
        <a:lstStyle/>
        <a:p>
          <a:endParaRPr lang="en-US"/>
        </a:p>
      </dgm:t>
    </dgm:pt>
    <dgm:pt modelId="{21BD425C-8B28-49C0-B20E-EEA6ABD726D6}" type="sibTrans" cxnId="{BB256483-B0BD-4D05-AFBD-197C45E8013D}">
      <dgm:prSet/>
      <dgm:spPr/>
      <dgm:t>
        <a:bodyPr/>
        <a:lstStyle/>
        <a:p>
          <a:endParaRPr lang="en-US"/>
        </a:p>
      </dgm:t>
    </dgm:pt>
    <dgm:pt modelId="{E5548DA5-034E-499D-8440-D6DF4C11B7A3}">
      <dgm:prSet phldrT="[Text]"/>
      <dgm:spPr/>
      <dgm:t>
        <a:bodyPr/>
        <a:lstStyle/>
        <a:p>
          <a:r>
            <a:rPr lang="en-US" dirty="0" err="1"/>
            <a:t>grava</a:t>
          </a:r>
          <a:endParaRPr lang="en-US" dirty="0"/>
        </a:p>
      </dgm:t>
    </dgm:pt>
    <dgm:pt modelId="{5A2F2476-1246-48A3-B010-A68B0734A05A}" type="parTrans" cxnId="{62179264-1CFD-4AA1-BC18-6920D051BD51}">
      <dgm:prSet/>
      <dgm:spPr/>
      <dgm:t>
        <a:bodyPr/>
        <a:lstStyle/>
        <a:p>
          <a:endParaRPr lang="en-US"/>
        </a:p>
      </dgm:t>
    </dgm:pt>
    <dgm:pt modelId="{7DB8C061-448E-4B10-B07F-268117804026}" type="sibTrans" cxnId="{62179264-1CFD-4AA1-BC18-6920D051BD51}">
      <dgm:prSet/>
      <dgm:spPr/>
      <dgm:t>
        <a:bodyPr/>
        <a:lstStyle/>
        <a:p>
          <a:endParaRPr lang="en-US"/>
        </a:p>
      </dgm:t>
    </dgm:pt>
    <dgm:pt modelId="{8D5B57B7-C539-4ABB-BA16-65E0AAC88B01}">
      <dgm:prSet phldrT="[Text]"/>
      <dgm:spPr/>
      <dgm:t>
        <a:bodyPr/>
        <a:lstStyle/>
        <a:p>
          <a:r>
            <a:rPr lang="en-US" dirty="0" err="1"/>
            <a:t>fotovoltaica</a:t>
          </a:r>
          <a:endParaRPr lang="en-US" dirty="0"/>
        </a:p>
      </dgm:t>
    </dgm:pt>
    <dgm:pt modelId="{AFDD93F4-32C3-4935-A477-E9AB6A23536B}" type="parTrans" cxnId="{5553C9FF-229F-4239-8EB4-9AE13EF34988}">
      <dgm:prSet/>
      <dgm:spPr/>
      <dgm:t>
        <a:bodyPr/>
        <a:lstStyle/>
        <a:p>
          <a:endParaRPr lang="en-US"/>
        </a:p>
      </dgm:t>
    </dgm:pt>
    <dgm:pt modelId="{608F48F5-218D-419C-B196-C2ECAB92346D}" type="sibTrans" cxnId="{5553C9FF-229F-4239-8EB4-9AE13EF34988}">
      <dgm:prSet/>
      <dgm:spPr/>
      <dgm:t>
        <a:bodyPr/>
        <a:lstStyle/>
        <a:p>
          <a:endParaRPr lang="en-US"/>
        </a:p>
      </dgm:t>
    </dgm:pt>
    <dgm:pt modelId="{B49928AA-C77D-478C-A7D3-85971BE4A62C}">
      <dgm:prSet phldrT="[Text]"/>
      <dgm:spPr/>
      <dgm:t>
        <a:bodyPr/>
        <a:lstStyle/>
        <a:p>
          <a:r>
            <a:rPr lang="en-US" dirty="0" err="1"/>
            <a:t>ajardinada</a:t>
          </a:r>
          <a:endParaRPr lang="en-US" dirty="0"/>
        </a:p>
      </dgm:t>
    </dgm:pt>
    <dgm:pt modelId="{D207D54B-09A0-40E9-ADEF-EBE4E94B1CCB}" type="parTrans" cxnId="{9C16D7E7-A627-4A42-A330-09C24B517D88}">
      <dgm:prSet/>
      <dgm:spPr/>
      <dgm:t>
        <a:bodyPr/>
        <a:lstStyle/>
        <a:p>
          <a:endParaRPr lang="en-US"/>
        </a:p>
      </dgm:t>
    </dgm:pt>
    <dgm:pt modelId="{B8427D63-51C1-4457-977B-8C9522966CCB}" type="sibTrans" cxnId="{9C16D7E7-A627-4A42-A330-09C24B517D88}">
      <dgm:prSet/>
      <dgm:spPr/>
      <dgm:t>
        <a:bodyPr/>
        <a:lstStyle/>
        <a:p>
          <a:endParaRPr lang="en-US"/>
        </a:p>
      </dgm:t>
    </dgm:pt>
    <dgm:pt modelId="{7BD66314-2B64-41A5-8E8C-D1BE8B8E9B8A}">
      <dgm:prSet phldrT="[Text]"/>
      <dgm:spPr/>
      <dgm:t>
        <a:bodyPr/>
        <a:lstStyle/>
        <a:p>
          <a:r>
            <a:rPr lang="en-US" dirty="0"/>
            <a:t>Barrera de vapor</a:t>
          </a:r>
        </a:p>
      </dgm:t>
    </dgm:pt>
    <dgm:pt modelId="{9F457C91-8CB1-46BD-9D46-05A0C4FB1930}" type="parTrans" cxnId="{F3C9E6B5-E68B-4E3F-A066-273B1393A9F6}">
      <dgm:prSet/>
      <dgm:spPr/>
      <dgm:t>
        <a:bodyPr/>
        <a:lstStyle/>
        <a:p>
          <a:endParaRPr lang="en-US"/>
        </a:p>
      </dgm:t>
    </dgm:pt>
    <dgm:pt modelId="{601ED9C3-CEBE-49CB-B148-E11DC54BF0E4}" type="sibTrans" cxnId="{F3C9E6B5-E68B-4E3F-A066-273B1393A9F6}">
      <dgm:prSet/>
      <dgm:spPr/>
      <dgm:t>
        <a:bodyPr/>
        <a:lstStyle/>
        <a:p>
          <a:endParaRPr lang="en-US"/>
        </a:p>
      </dgm:t>
    </dgm:pt>
    <dgm:pt modelId="{2F1BD0F4-7D5A-4A90-84FE-45BB7617CD2F}">
      <dgm:prSet phldrT="[Text]"/>
      <dgm:spPr/>
      <dgm:t>
        <a:bodyPr/>
        <a:lstStyle/>
        <a:p>
          <a:r>
            <a:rPr lang="en-US" dirty="0"/>
            <a:t>solo </a:t>
          </a:r>
          <a:r>
            <a:rPr lang="en-US" dirty="0" err="1"/>
            <a:t>si</a:t>
          </a:r>
          <a:r>
            <a:rPr lang="en-US" dirty="0"/>
            <a:t> hay </a:t>
          </a:r>
          <a:r>
            <a:rPr lang="en-US" dirty="0" err="1"/>
            <a:t>riesgo</a:t>
          </a:r>
          <a:r>
            <a:rPr lang="en-US" dirty="0"/>
            <a:t> de </a:t>
          </a:r>
          <a:r>
            <a:rPr lang="en-US" dirty="0" err="1"/>
            <a:t>condensaciones</a:t>
          </a:r>
          <a:endParaRPr lang="en-US" dirty="0"/>
        </a:p>
      </dgm:t>
    </dgm:pt>
    <dgm:pt modelId="{0F523D9E-77CF-4A35-8059-25FB95DE4FD3}" type="parTrans" cxnId="{AB544947-8F8A-4BCF-A7AE-09F26394B449}">
      <dgm:prSet/>
      <dgm:spPr/>
      <dgm:t>
        <a:bodyPr/>
        <a:lstStyle/>
        <a:p>
          <a:endParaRPr lang="en-US"/>
        </a:p>
      </dgm:t>
    </dgm:pt>
    <dgm:pt modelId="{A07D16C5-55BE-49DF-8FA5-06BAC199C73D}" type="sibTrans" cxnId="{AB544947-8F8A-4BCF-A7AE-09F26394B449}">
      <dgm:prSet/>
      <dgm:spPr/>
      <dgm:t>
        <a:bodyPr/>
        <a:lstStyle/>
        <a:p>
          <a:endParaRPr lang="en-US"/>
        </a:p>
      </dgm:t>
    </dgm:pt>
    <dgm:pt modelId="{F36EECE0-86BD-4FE5-A45C-A391E892A5B1}">
      <dgm:prSet phldrT="[Text]"/>
      <dgm:spPr/>
      <dgm:t>
        <a:bodyPr/>
        <a:lstStyle/>
        <a:p>
          <a:r>
            <a:rPr lang="en-US" dirty="0"/>
            <a:t>Chapa </a:t>
          </a:r>
          <a:r>
            <a:rPr lang="en-US" dirty="0" err="1"/>
            <a:t>metálica</a:t>
          </a:r>
          <a:endParaRPr lang="en-US" dirty="0"/>
        </a:p>
      </dgm:t>
    </dgm:pt>
    <dgm:pt modelId="{DC6C4F93-9ED1-4A3D-8E44-B572E65FB7EB}" type="parTrans" cxnId="{908F23A0-F00D-436B-9CE6-4A3A96469168}">
      <dgm:prSet/>
      <dgm:spPr/>
      <dgm:t>
        <a:bodyPr/>
        <a:lstStyle/>
        <a:p>
          <a:endParaRPr lang="en-US"/>
        </a:p>
      </dgm:t>
    </dgm:pt>
    <dgm:pt modelId="{96B01522-C50B-4FF9-975C-9F00A19097E7}" type="sibTrans" cxnId="{908F23A0-F00D-436B-9CE6-4A3A96469168}">
      <dgm:prSet/>
      <dgm:spPr/>
      <dgm:t>
        <a:bodyPr/>
        <a:lstStyle/>
        <a:p>
          <a:endParaRPr lang="en-US"/>
        </a:p>
      </dgm:t>
    </dgm:pt>
    <dgm:pt modelId="{2AF558A6-0A1E-46D0-A780-40E7F944C0E4}">
      <dgm:prSet phldrT="[Text]"/>
      <dgm:spPr/>
      <dgm:t>
        <a:bodyPr/>
        <a:lstStyle/>
        <a:p>
          <a:r>
            <a:rPr lang="es-ES" noProof="0" dirty="0"/>
            <a:t>dimensión según carga </a:t>
          </a:r>
        </a:p>
      </dgm:t>
    </dgm:pt>
    <dgm:pt modelId="{D0D15103-03D4-47A0-91AF-AF5DE5314A59}" type="parTrans" cxnId="{E32F2BBA-928B-49E2-9949-FB11402DE867}">
      <dgm:prSet/>
      <dgm:spPr/>
      <dgm:t>
        <a:bodyPr/>
        <a:lstStyle/>
        <a:p>
          <a:endParaRPr lang="en-US"/>
        </a:p>
      </dgm:t>
    </dgm:pt>
    <dgm:pt modelId="{B126E26D-3FE6-445A-B34C-190D290029BC}" type="sibTrans" cxnId="{E32F2BBA-928B-49E2-9949-FB11402DE867}">
      <dgm:prSet/>
      <dgm:spPr/>
      <dgm:t>
        <a:bodyPr/>
        <a:lstStyle/>
        <a:p>
          <a:endParaRPr lang="en-US"/>
        </a:p>
      </dgm:t>
    </dgm:pt>
    <dgm:pt modelId="{32A17C80-1F1E-45E1-8E16-2471EAE03A08}">
      <dgm:prSet phldrT="[Text]"/>
      <dgm:spPr/>
      <dgm:t>
        <a:bodyPr/>
        <a:lstStyle/>
        <a:p>
          <a:r>
            <a:rPr lang="es-ES" noProof="0" dirty="0"/>
            <a:t>y según luz</a:t>
          </a:r>
        </a:p>
        <a:p>
          <a:r>
            <a:rPr lang="es-ES" noProof="0" dirty="0"/>
            <a:t>opciones: perforada (absorción acústica) o lisa</a:t>
          </a:r>
        </a:p>
      </dgm:t>
    </dgm:pt>
    <dgm:pt modelId="{3B283FDF-C1EA-4646-8619-521342259EAD}" type="parTrans" cxnId="{70A2DF5A-C251-4CAF-AEE7-EA84CA21DC39}">
      <dgm:prSet/>
      <dgm:spPr/>
      <dgm:t>
        <a:bodyPr/>
        <a:lstStyle/>
        <a:p>
          <a:endParaRPr lang="en-US"/>
        </a:p>
      </dgm:t>
    </dgm:pt>
    <dgm:pt modelId="{450B2C25-A52A-464E-BD03-0B8C54DD1189}" type="sibTrans" cxnId="{70A2DF5A-C251-4CAF-AEE7-EA84CA21DC39}">
      <dgm:prSet/>
      <dgm:spPr/>
      <dgm:t>
        <a:bodyPr/>
        <a:lstStyle/>
        <a:p>
          <a:endParaRPr lang="en-US"/>
        </a:p>
      </dgm:t>
    </dgm:pt>
    <dgm:pt modelId="{5DF94C3E-A6D1-4A47-A5FB-B7B12DFF2808}" type="pres">
      <dgm:prSet presAssocID="{0959AF2E-35EF-44AA-9166-FFD6F3AFB814}" presName="Name0" presStyleCnt="0">
        <dgm:presLayoutVars>
          <dgm:chMax val="5"/>
          <dgm:chPref val="5"/>
          <dgm:dir val="rev"/>
          <dgm:animLvl val="lvl"/>
        </dgm:presLayoutVars>
      </dgm:prSet>
      <dgm:spPr/>
    </dgm:pt>
    <dgm:pt modelId="{B5664B23-3491-48B0-A214-D6F81FE42EDE}" type="pres">
      <dgm:prSet presAssocID="{ECC521F0-2524-49B0-B9FB-6A19D7D24426}" presName="parentText1" presStyleLbl="node1" presStyleIdx="0" presStyleCnt="5">
        <dgm:presLayoutVars>
          <dgm:chMax/>
          <dgm:chPref val="3"/>
          <dgm:bulletEnabled val="1"/>
        </dgm:presLayoutVars>
      </dgm:prSet>
      <dgm:spPr/>
    </dgm:pt>
    <dgm:pt modelId="{83E135D6-3FFE-4AB7-8673-E5DC00F4E6CF}" type="pres">
      <dgm:prSet presAssocID="{ECC521F0-2524-49B0-B9FB-6A19D7D24426}" presName="childText1" presStyleLbl="solidAlignAcc1" presStyleIdx="0" presStyleCnt="5">
        <dgm:presLayoutVars>
          <dgm:chMax val="0"/>
          <dgm:chPref val="0"/>
          <dgm:bulletEnabled val="1"/>
        </dgm:presLayoutVars>
      </dgm:prSet>
      <dgm:spPr/>
    </dgm:pt>
    <dgm:pt modelId="{BAF1A2AB-AE6D-43B8-96FF-367A4ED6DA17}" type="pres">
      <dgm:prSet presAssocID="{C6357113-8DEF-455C-B6F4-4621C184A0D3}" presName="parentText2" presStyleLbl="node1" presStyleIdx="1" presStyleCnt="5">
        <dgm:presLayoutVars>
          <dgm:chMax/>
          <dgm:chPref val="3"/>
          <dgm:bulletEnabled val="1"/>
        </dgm:presLayoutVars>
      </dgm:prSet>
      <dgm:spPr/>
    </dgm:pt>
    <dgm:pt modelId="{D09BB799-ABA1-4C37-83C0-09EEF53ACFF6}" type="pres">
      <dgm:prSet presAssocID="{C6357113-8DEF-455C-B6F4-4621C184A0D3}" presName="childText2" presStyleLbl="solidAlignAcc1" presStyleIdx="1" presStyleCnt="5">
        <dgm:presLayoutVars>
          <dgm:chMax val="0"/>
          <dgm:chPref val="0"/>
          <dgm:bulletEnabled val="1"/>
        </dgm:presLayoutVars>
      </dgm:prSet>
      <dgm:spPr/>
    </dgm:pt>
    <dgm:pt modelId="{5825BD74-C692-439B-8F5C-242CD4642426}" type="pres">
      <dgm:prSet presAssocID="{DDAF4A98-8AC8-4807-A31D-D77BD320AF55}" presName="parentText3" presStyleLbl="node1" presStyleIdx="2" presStyleCnt="5">
        <dgm:presLayoutVars>
          <dgm:chMax/>
          <dgm:chPref val="3"/>
          <dgm:bulletEnabled val="1"/>
        </dgm:presLayoutVars>
      </dgm:prSet>
      <dgm:spPr/>
    </dgm:pt>
    <dgm:pt modelId="{2F5DEA92-D604-4329-8266-750F138BD499}" type="pres">
      <dgm:prSet presAssocID="{DDAF4A98-8AC8-4807-A31D-D77BD320AF55}" presName="childText3" presStyleLbl="solidAlignAcc1" presStyleIdx="2" presStyleCnt="5">
        <dgm:presLayoutVars>
          <dgm:chMax val="0"/>
          <dgm:chPref val="0"/>
          <dgm:bulletEnabled val="1"/>
        </dgm:presLayoutVars>
      </dgm:prSet>
      <dgm:spPr/>
    </dgm:pt>
    <dgm:pt modelId="{35045680-B16B-4BBB-BE3D-F63730923111}" type="pres">
      <dgm:prSet presAssocID="{7BD66314-2B64-41A5-8E8C-D1BE8B8E9B8A}" presName="parentText4" presStyleLbl="node1" presStyleIdx="3" presStyleCnt="5">
        <dgm:presLayoutVars>
          <dgm:chMax/>
          <dgm:chPref val="3"/>
          <dgm:bulletEnabled val="1"/>
        </dgm:presLayoutVars>
      </dgm:prSet>
      <dgm:spPr/>
    </dgm:pt>
    <dgm:pt modelId="{0C412B6D-CC8C-4575-ADC9-2242FA1AF647}" type="pres">
      <dgm:prSet presAssocID="{7BD66314-2B64-41A5-8E8C-D1BE8B8E9B8A}" presName="childText4" presStyleLbl="solidAlignAcc1" presStyleIdx="3" presStyleCnt="5">
        <dgm:presLayoutVars>
          <dgm:chMax val="0"/>
          <dgm:chPref val="0"/>
          <dgm:bulletEnabled val="1"/>
        </dgm:presLayoutVars>
      </dgm:prSet>
      <dgm:spPr/>
    </dgm:pt>
    <dgm:pt modelId="{39FBF4BE-7740-484D-B6B9-0F56C1323EA2}" type="pres">
      <dgm:prSet presAssocID="{F36EECE0-86BD-4FE5-A45C-A391E892A5B1}" presName="parentText5" presStyleLbl="node1" presStyleIdx="4" presStyleCnt="5">
        <dgm:presLayoutVars>
          <dgm:chMax/>
          <dgm:chPref val="3"/>
          <dgm:bulletEnabled val="1"/>
        </dgm:presLayoutVars>
      </dgm:prSet>
      <dgm:spPr/>
    </dgm:pt>
    <dgm:pt modelId="{ED8DCD5F-1485-4AAC-8873-24DFEAA82DBD}" type="pres">
      <dgm:prSet presAssocID="{F36EECE0-86BD-4FE5-A45C-A391E892A5B1}" presName="childText5" presStyleLbl="solidAlignAcc1" presStyleIdx="4" presStyleCnt="5">
        <dgm:presLayoutVars>
          <dgm:chMax val="0"/>
          <dgm:chPref val="0"/>
          <dgm:bulletEnabled val="1"/>
        </dgm:presLayoutVars>
      </dgm:prSet>
      <dgm:spPr/>
    </dgm:pt>
  </dgm:ptLst>
  <dgm:cxnLst>
    <dgm:cxn modelId="{E50E6B23-5AA1-4F34-A1A9-E21413D53625}" type="presOf" srcId="{B49928AA-C77D-478C-A7D3-85971BE4A62C}" destId="{83E135D6-3FFE-4AB7-8673-E5DC00F4E6CF}" srcOrd="0" destOrd="3" presId="urn:microsoft.com/office/officeart/2009/3/layout/IncreasingArrowsProcess"/>
    <dgm:cxn modelId="{51129729-0608-49AD-BBCD-E31C1D8A33D9}" type="presOf" srcId="{DDAF4A98-8AC8-4807-A31D-D77BD320AF55}" destId="{5825BD74-C692-439B-8F5C-242CD4642426}" srcOrd="0" destOrd="0" presId="urn:microsoft.com/office/officeart/2009/3/layout/IncreasingArrowsProcess"/>
    <dgm:cxn modelId="{2885622E-C5D6-4B18-A4B4-15554F3BA541}" type="presOf" srcId="{2AF558A6-0A1E-46D0-A780-40E7F944C0E4}" destId="{ED8DCD5F-1485-4AAC-8873-24DFEAA82DBD}" srcOrd="0" destOrd="0" presId="urn:microsoft.com/office/officeart/2009/3/layout/IncreasingArrowsProcess"/>
    <dgm:cxn modelId="{D39A0A2F-50FB-40DC-AE3F-C8FA9185901D}" srcId="{DDAF4A98-8AC8-4807-A31D-D77BD320AF55}" destId="{B027B21E-29EC-4BDC-8C44-BAAA29B14877}" srcOrd="1" destOrd="0" parTransId="{BF6133A7-68DD-4FB4-A7A3-71D82FF5B840}" sibTransId="{3FC598B2-2A58-4F9E-8FBA-29BE739175EA}"/>
    <dgm:cxn modelId="{62179264-1CFD-4AA1-BC18-6920D051BD51}" srcId="{ECC521F0-2524-49B0-B9FB-6A19D7D24426}" destId="{E5548DA5-034E-499D-8440-D6DF4C11B7A3}" srcOrd="1" destOrd="0" parTransId="{5A2F2476-1246-48A3-B010-A68B0734A05A}" sibTransId="{7DB8C061-448E-4B10-B07F-268117804026}"/>
    <dgm:cxn modelId="{F8E2AB46-3E76-4483-AA09-FA03CB1048D5}" type="presOf" srcId="{678299AC-071D-428B-A498-4B958BC4D03F}" destId="{D09BB799-ABA1-4C37-83C0-09EEF53ACFF6}" srcOrd="0" destOrd="0" presId="urn:microsoft.com/office/officeart/2009/3/layout/IncreasingArrowsProcess"/>
    <dgm:cxn modelId="{AB544947-8F8A-4BCF-A7AE-09F26394B449}" srcId="{7BD66314-2B64-41A5-8E8C-D1BE8B8E9B8A}" destId="{2F1BD0F4-7D5A-4A90-84FE-45BB7617CD2F}" srcOrd="0" destOrd="0" parTransId="{0F523D9E-77CF-4A35-8059-25FB95DE4FD3}" sibTransId="{A07D16C5-55BE-49DF-8FA5-06BAC199C73D}"/>
    <dgm:cxn modelId="{E4318F6E-6739-49F4-82DA-36A76212CB31}" type="presOf" srcId="{C6357113-8DEF-455C-B6F4-4621C184A0D3}" destId="{BAF1A2AB-AE6D-43B8-96FF-367A4ED6DA17}" srcOrd="0" destOrd="0" presId="urn:microsoft.com/office/officeart/2009/3/layout/IncreasingArrowsProcess"/>
    <dgm:cxn modelId="{70A2DF5A-C251-4CAF-AEE7-EA84CA21DC39}" srcId="{F36EECE0-86BD-4FE5-A45C-A391E892A5B1}" destId="{32A17C80-1F1E-45E1-8E16-2471EAE03A08}" srcOrd="1" destOrd="0" parTransId="{3B283FDF-C1EA-4646-8619-521342259EAD}" sibTransId="{450B2C25-A52A-464E-BD03-0B8C54DD1189}"/>
    <dgm:cxn modelId="{A531C77C-59AE-40E8-822B-3936892444D1}" type="presOf" srcId="{B027B21E-29EC-4BDC-8C44-BAAA29B14877}" destId="{2F5DEA92-D604-4329-8266-750F138BD499}" srcOrd="0" destOrd="1" presId="urn:microsoft.com/office/officeart/2009/3/layout/IncreasingArrowsProcess"/>
    <dgm:cxn modelId="{B6322783-D260-4B82-A24E-F0D6180290D3}" type="presOf" srcId="{32A17C80-1F1E-45E1-8E16-2471EAE03A08}" destId="{ED8DCD5F-1485-4AAC-8873-24DFEAA82DBD}" srcOrd="0" destOrd="1" presId="urn:microsoft.com/office/officeart/2009/3/layout/IncreasingArrowsProcess"/>
    <dgm:cxn modelId="{BB256483-B0BD-4D05-AFBD-197C45E8013D}" srcId="{C6357113-8DEF-455C-B6F4-4621C184A0D3}" destId="{678299AC-071D-428B-A498-4B958BC4D03F}" srcOrd="0" destOrd="0" parTransId="{3A02902C-078E-44E6-A080-90C98BD65245}" sibTransId="{21BD425C-8B28-49C0-B20E-EEA6ABD726D6}"/>
    <dgm:cxn modelId="{6EAE4C8B-13BF-419B-96BE-F202498870C2}" type="presOf" srcId="{E4E5E066-CAEF-492D-B751-2B55D50FF1F8}" destId="{83E135D6-3FFE-4AB7-8673-E5DC00F4E6CF}" srcOrd="0" destOrd="0" presId="urn:microsoft.com/office/officeart/2009/3/layout/IncreasingArrowsProcess"/>
    <dgm:cxn modelId="{B24D5A91-A690-4D70-BE95-D267F7114C28}" type="presOf" srcId="{0959AF2E-35EF-44AA-9166-FFD6F3AFB814}" destId="{5DF94C3E-A6D1-4A47-A5FB-B7B12DFF2808}" srcOrd="0" destOrd="0" presId="urn:microsoft.com/office/officeart/2009/3/layout/IncreasingArrowsProcess"/>
    <dgm:cxn modelId="{2636E598-DDD6-4348-8CD6-9C919F4FB8F3}" type="presOf" srcId="{2F1BD0F4-7D5A-4A90-84FE-45BB7617CD2F}" destId="{0C412B6D-CC8C-4575-ADC9-2242FA1AF647}" srcOrd="0" destOrd="0" presId="urn:microsoft.com/office/officeart/2009/3/layout/IncreasingArrowsProcess"/>
    <dgm:cxn modelId="{908F23A0-F00D-436B-9CE6-4A3A96469168}" srcId="{0959AF2E-35EF-44AA-9166-FFD6F3AFB814}" destId="{F36EECE0-86BD-4FE5-A45C-A391E892A5B1}" srcOrd="4" destOrd="0" parTransId="{DC6C4F93-9ED1-4A3D-8E44-B572E65FB7EB}" sibTransId="{96B01522-C50B-4FF9-975C-9F00A19097E7}"/>
    <dgm:cxn modelId="{88D096A7-C9CA-4743-B4C1-24D8D351289F}" type="presOf" srcId="{E5548DA5-034E-499D-8440-D6DF4C11B7A3}" destId="{83E135D6-3FFE-4AB7-8673-E5DC00F4E6CF}" srcOrd="0" destOrd="1" presId="urn:microsoft.com/office/officeart/2009/3/layout/IncreasingArrowsProcess"/>
    <dgm:cxn modelId="{67E840B0-B2B9-46E6-9941-41BAEEC6BE84}" srcId="{DDAF4A98-8AC8-4807-A31D-D77BD320AF55}" destId="{102BCE32-5BD5-4AE0-BDF3-ADDB43AF5EF0}" srcOrd="0" destOrd="0" parTransId="{B8694B62-1E0C-4A8C-81A8-E265EF156324}" sibTransId="{9ECEBC44-4A2F-4123-874A-CD83A08CF92D}"/>
    <dgm:cxn modelId="{F3C9E6B5-E68B-4E3F-A066-273B1393A9F6}" srcId="{0959AF2E-35EF-44AA-9166-FFD6F3AFB814}" destId="{7BD66314-2B64-41A5-8E8C-D1BE8B8E9B8A}" srcOrd="3" destOrd="0" parTransId="{9F457C91-8CB1-46BD-9D46-05A0C4FB1930}" sibTransId="{601ED9C3-CEBE-49CB-B148-E11DC54BF0E4}"/>
    <dgm:cxn modelId="{81F0B0B9-072C-4604-A4C9-0174A8FC219E}" type="presOf" srcId="{7BD66314-2B64-41A5-8E8C-D1BE8B8E9B8A}" destId="{35045680-B16B-4BBB-BE3D-F63730923111}" srcOrd="0" destOrd="0" presId="urn:microsoft.com/office/officeart/2009/3/layout/IncreasingArrowsProcess"/>
    <dgm:cxn modelId="{E32F2BBA-928B-49E2-9949-FB11402DE867}" srcId="{F36EECE0-86BD-4FE5-A45C-A391E892A5B1}" destId="{2AF558A6-0A1E-46D0-A780-40E7F944C0E4}" srcOrd="0" destOrd="0" parTransId="{D0D15103-03D4-47A0-91AF-AF5DE5314A59}" sibTransId="{B126E26D-3FE6-445A-B34C-190D290029BC}"/>
    <dgm:cxn modelId="{7238A3C4-11C1-402B-ABA9-74E24DB03651}" srcId="{0959AF2E-35EF-44AA-9166-FFD6F3AFB814}" destId="{DDAF4A98-8AC8-4807-A31D-D77BD320AF55}" srcOrd="2" destOrd="0" parTransId="{A6983593-D5EC-488D-871E-AE7E83A82D58}" sibTransId="{5685DF50-6CF1-41DE-AE13-F802067E47DE}"/>
    <dgm:cxn modelId="{AE8DFAC7-ECD3-4CCF-A3A6-028EEDF98E34}" srcId="{0959AF2E-35EF-44AA-9166-FFD6F3AFB814}" destId="{C6357113-8DEF-455C-B6F4-4621C184A0D3}" srcOrd="1" destOrd="0" parTransId="{84F5D4E4-EE40-48C4-B854-549F2F39A80F}" sibTransId="{1CE4E962-C8E3-41C7-8C01-F29BE1DD783B}"/>
    <dgm:cxn modelId="{509157E0-F958-4E41-94DC-D5EFC01730AC}" type="presOf" srcId="{102BCE32-5BD5-4AE0-BDF3-ADDB43AF5EF0}" destId="{2F5DEA92-D604-4329-8266-750F138BD499}" srcOrd="0" destOrd="0" presId="urn:microsoft.com/office/officeart/2009/3/layout/IncreasingArrowsProcess"/>
    <dgm:cxn modelId="{5656FCE2-2041-4E45-BD61-E66B48B5964A}" type="presOf" srcId="{F36EECE0-86BD-4FE5-A45C-A391E892A5B1}" destId="{39FBF4BE-7740-484D-B6B9-0F56C1323EA2}" srcOrd="0" destOrd="0" presId="urn:microsoft.com/office/officeart/2009/3/layout/IncreasingArrowsProcess"/>
    <dgm:cxn modelId="{9C16D7E7-A627-4A42-A330-09C24B517D88}" srcId="{ECC521F0-2524-49B0-B9FB-6A19D7D24426}" destId="{B49928AA-C77D-478C-A7D3-85971BE4A62C}" srcOrd="3" destOrd="0" parTransId="{D207D54B-09A0-40E9-ADEF-EBE4E94B1CCB}" sibTransId="{B8427D63-51C1-4457-977B-8C9522966CCB}"/>
    <dgm:cxn modelId="{CA28DEEE-E587-423F-91E2-A560356EBA3F}" type="presOf" srcId="{ECC521F0-2524-49B0-B9FB-6A19D7D24426}" destId="{B5664B23-3491-48B0-A214-D6F81FE42EDE}" srcOrd="0" destOrd="0" presId="urn:microsoft.com/office/officeart/2009/3/layout/IncreasingArrowsProcess"/>
    <dgm:cxn modelId="{B22B70F5-8C82-4F1A-A74C-B59B8E4BB97C}" srcId="{0959AF2E-35EF-44AA-9166-FFD6F3AFB814}" destId="{ECC521F0-2524-49B0-B9FB-6A19D7D24426}" srcOrd="0" destOrd="0" parTransId="{DB35E12D-E589-4F3E-9E7A-A8204DDF2D8A}" sibTransId="{C0B5F6ED-C397-416E-884D-FE1859C60A0A}"/>
    <dgm:cxn modelId="{EB1C9BF6-1728-445F-8B8B-459BBD1338E6}" type="presOf" srcId="{8D5B57B7-C539-4ABB-BA16-65E0AAC88B01}" destId="{83E135D6-3FFE-4AB7-8673-E5DC00F4E6CF}" srcOrd="0" destOrd="2" presId="urn:microsoft.com/office/officeart/2009/3/layout/IncreasingArrowsProcess"/>
    <dgm:cxn modelId="{24F6EFFE-EB42-4EB3-A650-596FE7684B6F}" srcId="{ECC521F0-2524-49B0-B9FB-6A19D7D24426}" destId="{E4E5E066-CAEF-492D-B751-2B55D50FF1F8}" srcOrd="0" destOrd="0" parTransId="{91B5EF61-4A8A-4C38-B698-44BE57C7CCCE}" sibTransId="{9537483E-6223-4CED-B9B0-89C366871E44}"/>
    <dgm:cxn modelId="{5553C9FF-229F-4239-8EB4-9AE13EF34988}" srcId="{ECC521F0-2524-49B0-B9FB-6A19D7D24426}" destId="{8D5B57B7-C539-4ABB-BA16-65E0AAC88B01}" srcOrd="2" destOrd="0" parTransId="{AFDD93F4-32C3-4935-A477-E9AB6A23536B}" sibTransId="{608F48F5-218D-419C-B196-C2ECAB92346D}"/>
    <dgm:cxn modelId="{96958EF2-4901-422C-B1C0-D2FDC7679377}" type="presParOf" srcId="{5DF94C3E-A6D1-4A47-A5FB-B7B12DFF2808}" destId="{B5664B23-3491-48B0-A214-D6F81FE42EDE}" srcOrd="0" destOrd="0" presId="urn:microsoft.com/office/officeart/2009/3/layout/IncreasingArrowsProcess"/>
    <dgm:cxn modelId="{6C81C23C-FCD4-459F-AE5F-A4312C715040}" type="presParOf" srcId="{5DF94C3E-A6D1-4A47-A5FB-B7B12DFF2808}" destId="{83E135D6-3FFE-4AB7-8673-E5DC00F4E6CF}" srcOrd="1" destOrd="0" presId="urn:microsoft.com/office/officeart/2009/3/layout/IncreasingArrowsProcess"/>
    <dgm:cxn modelId="{1E7285AD-6A48-430F-A7D4-76158F3A7526}" type="presParOf" srcId="{5DF94C3E-A6D1-4A47-A5FB-B7B12DFF2808}" destId="{BAF1A2AB-AE6D-43B8-96FF-367A4ED6DA17}" srcOrd="2" destOrd="0" presId="urn:microsoft.com/office/officeart/2009/3/layout/IncreasingArrowsProcess"/>
    <dgm:cxn modelId="{87E1AE0A-D1A1-4C39-B716-7C03643403AC}" type="presParOf" srcId="{5DF94C3E-A6D1-4A47-A5FB-B7B12DFF2808}" destId="{D09BB799-ABA1-4C37-83C0-09EEF53ACFF6}" srcOrd="3" destOrd="0" presId="urn:microsoft.com/office/officeart/2009/3/layout/IncreasingArrowsProcess"/>
    <dgm:cxn modelId="{2B18F5AB-578D-4DA9-8E03-A003128E5009}" type="presParOf" srcId="{5DF94C3E-A6D1-4A47-A5FB-B7B12DFF2808}" destId="{5825BD74-C692-439B-8F5C-242CD4642426}" srcOrd="4" destOrd="0" presId="urn:microsoft.com/office/officeart/2009/3/layout/IncreasingArrowsProcess"/>
    <dgm:cxn modelId="{F6206349-5D9E-4DCD-9B0A-A337CC22E413}" type="presParOf" srcId="{5DF94C3E-A6D1-4A47-A5FB-B7B12DFF2808}" destId="{2F5DEA92-D604-4329-8266-750F138BD499}" srcOrd="5" destOrd="0" presId="urn:microsoft.com/office/officeart/2009/3/layout/IncreasingArrowsProcess"/>
    <dgm:cxn modelId="{33AD0A85-0A22-4016-A8A1-B9180A329C36}" type="presParOf" srcId="{5DF94C3E-A6D1-4A47-A5FB-B7B12DFF2808}" destId="{35045680-B16B-4BBB-BE3D-F63730923111}" srcOrd="6" destOrd="0" presId="urn:microsoft.com/office/officeart/2009/3/layout/IncreasingArrowsProcess"/>
    <dgm:cxn modelId="{E8C03521-F785-4621-AB3B-BD4664EE6B90}" type="presParOf" srcId="{5DF94C3E-A6D1-4A47-A5FB-B7B12DFF2808}" destId="{0C412B6D-CC8C-4575-ADC9-2242FA1AF647}" srcOrd="7" destOrd="0" presId="urn:microsoft.com/office/officeart/2009/3/layout/IncreasingArrowsProcess"/>
    <dgm:cxn modelId="{B4F79084-9E51-49C7-8822-38C37C3CFEC4}" type="presParOf" srcId="{5DF94C3E-A6D1-4A47-A5FB-B7B12DFF2808}" destId="{39FBF4BE-7740-484D-B6B9-0F56C1323EA2}" srcOrd="8" destOrd="0" presId="urn:microsoft.com/office/officeart/2009/3/layout/IncreasingArrowsProcess"/>
    <dgm:cxn modelId="{5A349A60-6119-4F40-898A-C27A7D95E4DF}" type="presParOf" srcId="{5DF94C3E-A6D1-4A47-A5FB-B7B12DFF2808}" destId="{ED8DCD5F-1485-4AAC-8873-24DFEAA82DBD}" srcOrd="9"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64B23-3491-48B0-A214-D6F81FE42EDE}">
      <dsp:nvSpPr>
        <dsp:cNvPr id="0" name=""/>
        <dsp:cNvSpPr/>
      </dsp:nvSpPr>
      <dsp:spPr>
        <a:xfrm>
          <a:off x="0" y="285598"/>
          <a:ext cx="6096000" cy="886529"/>
        </a:xfrm>
        <a:prstGeom prst="leftArrow">
          <a:avLst>
            <a:gd name="adj1" fmla="val 50000"/>
            <a:gd name="adj2" fmla="val 5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0" tIns="45720" rIns="45720" bIns="140737" numCol="1" spcCol="1270" anchor="ctr" anchorCtr="0">
          <a:noAutofit/>
        </a:bodyPr>
        <a:lstStyle/>
        <a:p>
          <a:pPr marL="0" lvl="0" indent="0" algn="r" defTabSz="533400">
            <a:lnSpc>
              <a:spcPct val="90000"/>
            </a:lnSpc>
            <a:spcBef>
              <a:spcPct val="0"/>
            </a:spcBef>
            <a:spcAft>
              <a:spcPct val="35000"/>
            </a:spcAft>
            <a:buNone/>
          </a:pPr>
          <a:r>
            <a:rPr lang="en-US" sz="1200" kern="1200" dirty="0" err="1"/>
            <a:t>Acabado</a:t>
          </a:r>
          <a:endParaRPr lang="en-US" sz="1200" kern="1200" dirty="0"/>
        </a:p>
      </dsp:txBody>
      <dsp:txXfrm>
        <a:off x="221632" y="507230"/>
        <a:ext cx="5874368" cy="443265"/>
      </dsp:txXfrm>
    </dsp:sp>
    <dsp:sp modelId="{83E135D6-3FFE-4AB7-8673-E5DC00F4E6CF}">
      <dsp:nvSpPr>
        <dsp:cNvPr id="0" name=""/>
        <dsp:cNvSpPr/>
      </dsp:nvSpPr>
      <dsp:spPr>
        <a:xfrm>
          <a:off x="4969337" y="968096"/>
          <a:ext cx="1126662" cy="1627810"/>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kern="1200" dirty="0" err="1"/>
            <a:t>lámina</a:t>
          </a:r>
          <a:r>
            <a:rPr lang="en-US" sz="1100" kern="1200" dirty="0"/>
            <a:t> </a:t>
          </a:r>
          <a:r>
            <a:rPr lang="en-US" sz="1100" kern="1200" dirty="0" err="1"/>
            <a:t>autoprotegida</a:t>
          </a:r>
          <a:endParaRPr lang="en-US" sz="1100" kern="1200" dirty="0"/>
        </a:p>
        <a:p>
          <a:pPr marL="0" lvl="0" indent="0" algn="l" defTabSz="488950">
            <a:lnSpc>
              <a:spcPct val="90000"/>
            </a:lnSpc>
            <a:spcBef>
              <a:spcPct val="0"/>
            </a:spcBef>
            <a:spcAft>
              <a:spcPct val="35000"/>
            </a:spcAft>
            <a:buNone/>
          </a:pPr>
          <a:r>
            <a:rPr lang="en-US" sz="1100" kern="1200" dirty="0" err="1"/>
            <a:t>grava</a:t>
          </a:r>
          <a:endParaRPr lang="en-US" sz="1100" kern="1200" dirty="0"/>
        </a:p>
        <a:p>
          <a:pPr marL="0" lvl="0" indent="0" algn="l" defTabSz="488950">
            <a:lnSpc>
              <a:spcPct val="90000"/>
            </a:lnSpc>
            <a:spcBef>
              <a:spcPct val="0"/>
            </a:spcBef>
            <a:spcAft>
              <a:spcPct val="35000"/>
            </a:spcAft>
            <a:buNone/>
          </a:pPr>
          <a:r>
            <a:rPr lang="en-US" sz="1100" kern="1200" dirty="0" err="1"/>
            <a:t>fotovoltaica</a:t>
          </a:r>
          <a:endParaRPr lang="en-US" sz="1100" kern="1200" dirty="0"/>
        </a:p>
        <a:p>
          <a:pPr marL="0" lvl="0" indent="0" algn="l" defTabSz="488950">
            <a:lnSpc>
              <a:spcPct val="90000"/>
            </a:lnSpc>
            <a:spcBef>
              <a:spcPct val="0"/>
            </a:spcBef>
            <a:spcAft>
              <a:spcPct val="35000"/>
            </a:spcAft>
            <a:buNone/>
          </a:pPr>
          <a:r>
            <a:rPr lang="en-US" sz="1100" kern="1200" dirty="0" err="1"/>
            <a:t>ajardinada</a:t>
          </a:r>
          <a:endParaRPr lang="en-US" sz="1100" kern="1200" dirty="0"/>
        </a:p>
      </dsp:txBody>
      <dsp:txXfrm>
        <a:off x="4969337" y="968096"/>
        <a:ext cx="1126662" cy="1627810"/>
      </dsp:txXfrm>
    </dsp:sp>
    <dsp:sp modelId="{BAF1A2AB-AE6D-43B8-96FF-367A4ED6DA17}">
      <dsp:nvSpPr>
        <dsp:cNvPr id="0" name=""/>
        <dsp:cNvSpPr/>
      </dsp:nvSpPr>
      <dsp:spPr>
        <a:xfrm>
          <a:off x="0" y="581222"/>
          <a:ext cx="4969459" cy="886529"/>
        </a:xfrm>
        <a:prstGeom prst="leftArrow">
          <a:avLst>
            <a:gd name="adj1" fmla="val 50000"/>
            <a:gd name="adj2" fmla="val 50000"/>
          </a:avLst>
        </a:prstGeom>
        <a:solidFill>
          <a:schemeClr val="accent2">
            <a:hueOff val="-1895861"/>
            <a:satOff val="0"/>
            <a:lumOff val="-1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0" tIns="45720" rIns="45720" bIns="140737" numCol="1" spcCol="1270" anchor="ctr" anchorCtr="0">
          <a:noAutofit/>
        </a:bodyPr>
        <a:lstStyle/>
        <a:p>
          <a:pPr marL="0" lvl="0" indent="0" algn="r" defTabSz="533400">
            <a:lnSpc>
              <a:spcPct val="90000"/>
            </a:lnSpc>
            <a:spcBef>
              <a:spcPct val="0"/>
            </a:spcBef>
            <a:spcAft>
              <a:spcPct val="35000"/>
            </a:spcAft>
            <a:buNone/>
          </a:pPr>
          <a:r>
            <a:rPr lang="en-US" sz="1200" kern="1200" dirty="0" err="1"/>
            <a:t>Lámina</a:t>
          </a:r>
          <a:r>
            <a:rPr lang="en-US" sz="1200" kern="1200" dirty="0"/>
            <a:t> </a:t>
          </a:r>
          <a:r>
            <a:rPr lang="en-US" sz="1200" kern="1200" dirty="0" err="1"/>
            <a:t>impermeabilizante</a:t>
          </a:r>
          <a:endParaRPr lang="en-US" sz="1200" kern="1200" dirty="0"/>
        </a:p>
      </dsp:txBody>
      <dsp:txXfrm>
        <a:off x="221632" y="802854"/>
        <a:ext cx="4747827" cy="443265"/>
      </dsp:txXfrm>
    </dsp:sp>
    <dsp:sp modelId="{D09BB799-ABA1-4C37-83C0-09EEF53ACFF6}">
      <dsp:nvSpPr>
        <dsp:cNvPr id="0" name=""/>
        <dsp:cNvSpPr/>
      </dsp:nvSpPr>
      <dsp:spPr>
        <a:xfrm>
          <a:off x="3842674" y="1263720"/>
          <a:ext cx="1126662" cy="1627810"/>
        </a:xfrm>
        <a:prstGeom prst="rect">
          <a:avLst/>
        </a:prstGeom>
        <a:solidFill>
          <a:schemeClr val="lt1">
            <a:hueOff val="0"/>
            <a:satOff val="0"/>
            <a:lumOff val="0"/>
            <a:alphaOff val="0"/>
          </a:schemeClr>
        </a:solidFill>
        <a:ln w="12700" cap="flat" cmpd="sng" algn="ctr">
          <a:solidFill>
            <a:schemeClr val="accent2">
              <a:hueOff val="-1895861"/>
              <a:satOff val="0"/>
              <a:lumOff val="-107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endParaRPr lang="en-US" sz="1100" kern="1200" dirty="0"/>
        </a:p>
        <a:p>
          <a:pPr marL="0" lvl="0" indent="0" algn="l" defTabSz="488950">
            <a:lnSpc>
              <a:spcPct val="90000"/>
            </a:lnSpc>
            <a:spcBef>
              <a:spcPct val="0"/>
            </a:spcBef>
            <a:spcAft>
              <a:spcPct val="35000"/>
            </a:spcAft>
            <a:buNone/>
          </a:pPr>
          <a:endParaRPr lang="en-US" sz="1100" kern="1200" dirty="0"/>
        </a:p>
        <a:p>
          <a:pPr marL="0" lvl="0" indent="0" algn="l" defTabSz="488950">
            <a:lnSpc>
              <a:spcPct val="90000"/>
            </a:lnSpc>
            <a:spcBef>
              <a:spcPct val="0"/>
            </a:spcBef>
            <a:spcAft>
              <a:spcPct val="35000"/>
            </a:spcAft>
            <a:buNone/>
          </a:pPr>
          <a:r>
            <a:rPr lang="en-US" sz="1100" kern="1200" dirty="0" err="1"/>
            <a:t>sintética</a:t>
          </a:r>
          <a:endParaRPr lang="en-US" sz="1100" kern="1200" dirty="0"/>
        </a:p>
        <a:p>
          <a:pPr marL="0" lvl="0" indent="0" algn="l" defTabSz="488950">
            <a:lnSpc>
              <a:spcPct val="90000"/>
            </a:lnSpc>
            <a:spcBef>
              <a:spcPct val="0"/>
            </a:spcBef>
            <a:spcAft>
              <a:spcPct val="35000"/>
            </a:spcAft>
            <a:buNone/>
          </a:pPr>
          <a:r>
            <a:rPr lang="en-US" sz="1100" kern="1200" dirty="0" err="1"/>
            <a:t>bituminosa</a:t>
          </a:r>
          <a:endParaRPr lang="en-US" sz="1100" kern="1200" dirty="0"/>
        </a:p>
        <a:p>
          <a:pPr marL="0" lvl="0" indent="0" algn="l" defTabSz="488950">
            <a:lnSpc>
              <a:spcPct val="90000"/>
            </a:lnSpc>
            <a:spcBef>
              <a:spcPct val="0"/>
            </a:spcBef>
            <a:spcAft>
              <a:spcPct val="35000"/>
            </a:spcAft>
            <a:buNone/>
          </a:pPr>
          <a:endParaRPr lang="en-US" sz="1100" kern="1200" dirty="0"/>
        </a:p>
        <a:p>
          <a:pPr marL="0" lvl="0" indent="0" algn="l" defTabSz="488950">
            <a:lnSpc>
              <a:spcPct val="90000"/>
            </a:lnSpc>
            <a:spcBef>
              <a:spcPct val="0"/>
            </a:spcBef>
            <a:spcAft>
              <a:spcPct val="35000"/>
            </a:spcAft>
            <a:buNone/>
          </a:pPr>
          <a:r>
            <a:rPr lang="en-US" sz="1100" kern="1200" dirty="0" err="1"/>
            <a:t>fijación</a:t>
          </a:r>
          <a:r>
            <a:rPr lang="en-US" sz="1100" kern="1200" dirty="0"/>
            <a:t> </a:t>
          </a:r>
          <a:r>
            <a:rPr lang="en-US" sz="1100" kern="1200" dirty="0" err="1"/>
            <a:t>mecánica</a:t>
          </a:r>
          <a:r>
            <a:rPr lang="en-US" sz="1100" kern="1200" dirty="0"/>
            <a:t> </a:t>
          </a:r>
        </a:p>
        <a:p>
          <a:pPr marL="0" lvl="0" indent="0" algn="l" defTabSz="488950">
            <a:lnSpc>
              <a:spcPct val="90000"/>
            </a:lnSpc>
            <a:spcBef>
              <a:spcPct val="0"/>
            </a:spcBef>
            <a:spcAft>
              <a:spcPct val="35000"/>
            </a:spcAft>
            <a:buNone/>
          </a:pPr>
          <a:r>
            <a:rPr lang="en-US" sz="1100" kern="1200" dirty="0" err="1"/>
            <a:t>fijación</a:t>
          </a:r>
          <a:r>
            <a:rPr lang="en-US" sz="1100" kern="1200" dirty="0"/>
            <a:t> </a:t>
          </a:r>
          <a:r>
            <a:rPr lang="en-US" sz="1100" kern="1200" dirty="0" err="1"/>
            <a:t>adherida</a:t>
          </a:r>
          <a:endParaRPr lang="en-US" sz="1100" kern="1200" dirty="0"/>
        </a:p>
      </dsp:txBody>
      <dsp:txXfrm>
        <a:off x="3842674" y="1263720"/>
        <a:ext cx="1126662" cy="1627810"/>
      </dsp:txXfrm>
    </dsp:sp>
    <dsp:sp modelId="{5825BD74-C692-439B-8F5C-242CD4642426}">
      <dsp:nvSpPr>
        <dsp:cNvPr id="0" name=""/>
        <dsp:cNvSpPr/>
      </dsp:nvSpPr>
      <dsp:spPr>
        <a:xfrm>
          <a:off x="0" y="876846"/>
          <a:ext cx="3842918" cy="886529"/>
        </a:xfrm>
        <a:prstGeom prst="leftArrow">
          <a:avLst>
            <a:gd name="adj1" fmla="val 50000"/>
            <a:gd name="adj2" fmla="val 50000"/>
          </a:avLst>
        </a:prstGeom>
        <a:solidFill>
          <a:schemeClr val="accent2">
            <a:hueOff val="-3791722"/>
            <a:satOff val="0"/>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0" tIns="45720" rIns="45720" bIns="140737" numCol="1" spcCol="1270" anchor="ctr" anchorCtr="0">
          <a:noAutofit/>
        </a:bodyPr>
        <a:lstStyle/>
        <a:p>
          <a:pPr marL="0" lvl="0" indent="0" algn="r" defTabSz="533400">
            <a:lnSpc>
              <a:spcPct val="90000"/>
            </a:lnSpc>
            <a:spcBef>
              <a:spcPct val="0"/>
            </a:spcBef>
            <a:spcAft>
              <a:spcPct val="35000"/>
            </a:spcAft>
            <a:buNone/>
          </a:pPr>
          <a:r>
            <a:rPr lang="en-US" sz="1200" kern="1200" dirty="0" err="1"/>
            <a:t>Aislamiento</a:t>
          </a:r>
          <a:endParaRPr lang="en-US" sz="1200" kern="1200" dirty="0"/>
        </a:p>
      </dsp:txBody>
      <dsp:txXfrm>
        <a:off x="221632" y="1098478"/>
        <a:ext cx="3621286" cy="443265"/>
      </dsp:txXfrm>
    </dsp:sp>
    <dsp:sp modelId="{2F5DEA92-D604-4329-8266-750F138BD499}">
      <dsp:nvSpPr>
        <dsp:cNvPr id="0" name=""/>
        <dsp:cNvSpPr/>
      </dsp:nvSpPr>
      <dsp:spPr>
        <a:xfrm>
          <a:off x="2716011" y="1559343"/>
          <a:ext cx="1126662" cy="1627810"/>
        </a:xfrm>
        <a:prstGeom prst="rect">
          <a:avLst/>
        </a:prstGeom>
        <a:solidFill>
          <a:schemeClr val="lt1">
            <a:hueOff val="0"/>
            <a:satOff val="0"/>
            <a:lumOff val="0"/>
            <a:alphaOff val="0"/>
          </a:schemeClr>
        </a:solidFill>
        <a:ln w="12700" cap="flat" cmpd="sng" algn="ctr">
          <a:solidFill>
            <a:schemeClr val="accent2">
              <a:hueOff val="-3791722"/>
              <a:satOff val="0"/>
              <a:lumOff val="-215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kern="1200" dirty="0" err="1"/>
            <a:t>acabado</a:t>
          </a:r>
          <a:r>
            <a:rPr lang="en-US" sz="1100" kern="1200" dirty="0"/>
            <a:t> </a:t>
          </a:r>
          <a:r>
            <a:rPr lang="en-US" sz="1100" kern="1200" dirty="0" err="1"/>
            <a:t>desnudo</a:t>
          </a:r>
          <a:endParaRPr lang="en-US" sz="1100" kern="1200" dirty="0"/>
        </a:p>
        <a:p>
          <a:pPr marL="0" lvl="0" indent="0" algn="l" defTabSz="488950">
            <a:lnSpc>
              <a:spcPct val="90000"/>
            </a:lnSpc>
            <a:spcBef>
              <a:spcPct val="0"/>
            </a:spcBef>
            <a:spcAft>
              <a:spcPct val="35000"/>
            </a:spcAft>
            <a:buNone/>
          </a:pPr>
          <a:r>
            <a:rPr lang="en-US" sz="1100" kern="1200" dirty="0" err="1"/>
            <a:t>acabado</a:t>
          </a:r>
          <a:r>
            <a:rPr lang="en-US" sz="1100" kern="1200" dirty="0"/>
            <a:t> </a:t>
          </a:r>
          <a:r>
            <a:rPr lang="en-US" sz="1100" kern="1200" dirty="0" err="1"/>
            <a:t>oxiasfáltico</a:t>
          </a:r>
          <a:endParaRPr lang="en-US" sz="1100" kern="1200" dirty="0"/>
        </a:p>
        <a:p>
          <a:pPr marL="0" lvl="0" indent="0" algn="l" defTabSz="488950">
            <a:lnSpc>
              <a:spcPct val="90000"/>
            </a:lnSpc>
            <a:spcBef>
              <a:spcPct val="0"/>
            </a:spcBef>
            <a:spcAft>
              <a:spcPct val="35000"/>
            </a:spcAft>
            <a:buNone/>
          </a:pPr>
          <a:r>
            <a:rPr lang="en-US" sz="1100" kern="1200" dirty="0"/>
            <a:t>Resistencia </a:t>
          </a:r>
          <a:r>
            <a:rPr lang="en-US" sz="1100" kern="1200" dirty="0" err="1"/>
            <a:t>según</a:t>
          </a:r>
          <a:r>
            <a:rPr lang="en-US" sz="1100" kern="1200" dirty="0"/>
            <a:t> </a:t>
          </a:r>
          <a:r>
            <a:rPr lang="en-US" sz="1100" kern="1200" dirty="0" err="1"/>
            <a:t>uso</a:t>
          </a:r>
          <a:endParaRPr lang="en-US" sz="1100" kern="1200" dirty="0"/>
        </a:p>
      </dsp:txBody>
      <dsp:txXfrm>
        <a:off x="2716011" y="1559343"/>
        <a:ext cx="1126662" cy="1627810"/>
      </dsp:txXfrm>
    </dsp:sp>
    <dsp:sp modelId="{35045680-B16B-4BBB-BE3D-F63730923111}">
      <dsp:nvSpPr>
        <dsp:cNvPr id="0" name=""/>
        <dsp:cNvSpPr/>
      </dsp:nvSpPr>
      <dsp:spPr>
        <a:xfrm>
          <a:off x="0" y="1172469"/>
          <a:ext cx="2715768" cy="886529"/>
        </a:xfrm>
        <a:prstGeom prst="leftArrow">
          <a:avLst>
            <a:gd name="adj1" fmla="val 50000"/>
            <a:gd name="adj2" fmla="val 50000"/>
          </a:avLst>
        </a:prstGeom>
        <a:solidFill>
          <a:schemeClr val="accent2">
            <a:hueOff val="-5687583"/>
            <a:satOff val="0"/>
            <a:lumOff val="-3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0" tIns="45720" rIns="45720" bIns="140737" numCol="1" spcCol="1270" anchor="ctr" anchorCtr="0">
          <a:noAutofit/>
        </a:bodyPr>
        <a:lstStyle/>
        <a:p>
          <a:pPr marL="0" lvl="0" indent="0" algn="r" defTabSz="533400">
            <a:lnSpc>
              <a:spcPct val="90000"/>
            </a:lnSpc>
            <a:spcBef>
              <a:spcPct val="0"/>
            </a:spcBef>
            <a:spcAft>
              <a:spcPct val="35000"/>
            </a:spcAft>
            <a:buNone/>
          </a:pPr>
          <a:r>
            <a:rPr lang="en-US" sz="1200" kern="1200" dirty="0"/>
            <a:t>Barrera de vapor</a:t>
          </a:r>
        </a:p>
      </dsp:txBody>
      <dsp:txXfrm>
        <a:off x="221632" y="1394101"/>
        <a:ext cx="2494136" cy="443265"/>
      </dsp:txXfrm>
    </dsp:sp>
    <dsp:sp modelId="{0C412B6D-CC8C-4575-ADC9-2242FA1AF647}">
      <dsp:nvSpPr>
        <dsp:cNvPr id="0" name=""/>
        <dsp:cNvSpPr/>
      </dsp:nvSpPr>
      <dsp:spPr>
        <a:xfrm>
          <a:off x="1589349" y="1854967"/>
          <a:ext cx="1126662" cy="1627810"/>
        </a:xfrm>
        <a:prstGeom prst="rect">
          <a:avLst/>
        </a:prstGeom>
        <a:solidFill>
          <a:schemeClr val="lt1">
            <a:hueOff val="0"/>
            <a:satOff val="0"/>
            <a:lumOff val="0"/>
            <a:alphaOff val="0"/>
          </a:schemeClr>
        </a:solidFill>
        <a:ln w="12700" cap="flat" cmpd="sng" algn="ctr">
          <a:solidFill>
            <a:schemeClr val="accent2">
              <a:hueOff val="-5687583"/>
              <a:satOff val="0"/>
              <a:lumOff val="-323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kern="1200" dirty="0"/>
            <a:t>solo </a:t>
          </a:r>
          <a:r>
            <a:rPr lang="en-US" sz="1100" kern="1200" dirty="0" err="1"/>
            <a:t>si</a:t>
          </a:r>
          <a:r>
            <a:rPr lang="en-US" sz="1100" kern="1200" dirty="0"/>
            <a:t> hay </a:t>
          </a:r>
          <a:r>
            <a:rPr lang="en-US" sz="1100" kern="1200" dirty="0" err="1"/>
            <a:t>riesgo</a:t>
          </a:r>
          <a:r>
            <a:rPr lang="en-US" sz="1100" kern="1200" dirty="0"/>
            <a:t> de </a:t>
          </a:r>
          <a:r>
            <a:rPr lang="en-US" sz="1100" kern="1200" dirty="0" err="1"/>
            <a:t>condensaciones</a:t>
          </a:r>
          <a:endParaRPr lang="en-US" sz="1100" kern="1200" dirty="0"/>
        </a:p>
      </dsp:txBody>
      <dsp:txXfrm>
        <a:off x="1589349" y="1854967"/>
        <a:ext cx="1126662" cy="1627810"/>
      </dsp:txXfrm>
    </dsp:sp>
    <dsp:sp modelId="{39FBF4BE-7740-484D-B6B9-0F56C1323EA2}">
      <dsp:nvSpPr>
        <dsp:cNvPr id="0" name=""/>
        <dsp:cNvSpPr/>
      </dsp:nvSpPr>
      <dsp:spPr>
        <a:xfrm>
          <a:off x="0" y="1468093"/>
          <a:ext cx="1589227" cy="886529"/>
        </a:xfrm>
        <a:prstGeom prst="leftArrow">
          <a:avLst>
            <a:gd name="adj1" fmla="val 50000"/>
            <a:gd name="adj2" fmla="val 50000"/>
          </a:avLst>
        </a:prstGeom>
        <a:solidFill>
          <a:schemeClr val="accent2">
            <a:hueOff val="-7583444"/>
            <a:satOff val="0"/>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0" tIns="45720" rIns="45720" bIns="140737" numCol="1" spcCol="1270" anchor="ctr" anchorCtr="0">
          <a:noAutofit/>
        </a:bodyPr>
        <a:lstStyle/>
        <a:p>
          <a:pPr marL="0" lvl="0" indent="0" algn="r" defTabSz="533400">
            <a:lnSpc>
              <a:spcPct val="90000"/>
            </a:lnSpc>
            <a:spcBef>
              <a:spcPct val="0"/>
            </a:spcBef>
            <a:spcAft>
              <a:spcPct val="35000"/>
            </a:spcAft>
            <a:buNone/>
          </a:pPr>
          <a:r>
            <a:rPr lang="en-US" sz="1200" kern="1200" dirty="0"/>
            <a:t>Chapa </a:t>
          </a:r>
          <a:r>
            <a:rPr lang="en-US" sz="1200" kern="1200" dirty="0" err="1"/>
            <a:t>metálica</a:t>
          </a:r>
          <a:endParaRPr lang="en-US" sz="1200" kern="1200" dirty="0"/>
        </a:p>
      </dsp:txBody>
      <dsp:txXfrm>
        <a:off x="221632" y="1689725"/>
        <a:ext cx="1367595" cy="443265"/>
      </dsp:txXfrm>
    </dsp:sp>
    <dsp:sp modelId="{ED8DCD5F-1485-4AAC-8873-24DFEAA82DBD}">
      <dsp:nvSpPr>
        <dsp:cNvPr id="0" name=""/>
        <dsp:cNvSpPr/>
      </dsp:nvSpPr>
      <dsp:spPr>
        <a:xfrm>
          <a:off x="462686" y="2150591"/>
          <a:ext cx="1126662" cy="1627810"/>
        </a:xfrm>
        <a:prstGeom prst="rect">
          <a:avLst/>
        </a:prstGeom>
        <a:solidFill>
          <a:schemeClr val="lt1">
            <a:hueOff val="0"/>
            <a:satOff val="0"/>
            <a:lumOff val="0"/>
            <a:alphaOff val="0"/>
          </a:schemeClr>
        </a:solidFill>
        <a:ln w="12700" cap="flat" cmpd="sng" algn="ctr">
          <a:solidFill>
            <a:schemeClr val="accent2">
              <a:hueOff val="-7583444"/>
              <a:satOff val="0"/>
              <a:lumOff val="-43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s-ES" sz="1100" kern="1200" noProof="0" dirty="0"/>
            <a:t>dimensión según carga </a:t>
          </a:r>
        </a:p>
        <a:p>
          <a:pPr marL="0" lvl="0" indent="0" algn="l" defTabSz="488950">
            <a:lnSpc>
              <a:spcPct val="90000"/>
            </a:lnSpc>
            <a:spcBef>
              <a:spcPct val="0"/>
            </a:spcBef>
            <a:spcAft>
              <a:spcPct val="35000"/>
            </a:spcAft>
            <a:buNone/>
          </a:pPr>
          <a:r>
            <a:rPr lang="es-ES" sz="1100" kern="1200" noProof="0" dirty="0"/>
            <a:t>y según luz</a:t>
          </a:r>
        </a:p>
        <a:p>
          <a:pPr marL="0" lvl="0" indent="0" algn="l" defTabSz="488950">
            <a:lnSpc>
              <a:spcPct val="90000"/>
            </a:lnSpc>
            <a:spcBef>
              <a:spcPct val="0"/>
            </a:spcBef>
            <a:spcAft>
              <a:spcPct val="35000"/>
            </a:spcAft>
            <a:buNone/>
          </a:pPr>
          <a:r>
            <a:rPr lang="es-ES" sz="1100" kern="1200" noProof="0" dirty="0"/>
            <a:t>opciones: perforada (absorción acústica) o lisa</a:t>
          </a:r>
        </a:p>
      </dsp:txBody>
      <dsp:txXfrm>
        <a:off x="462686" y="2150591"/>
        <a:ext cx="1126662" cy="1627810"/>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CABAE8C4-E7E0-4669-B356-2FF3EBBCE9EA}" type="datetimeFigureOut">
              <a:rPr lang="en-GB" smtClean="0"/>
              <a:t>04/04/2018</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C12D4E3-911D-401C-AE23-5094F7DC086C}" type="slidenum">
              <a:rPr lang="en-GB" smtClean="0"/>
              <a:t>‹Nº›</a:t>
            </a:fld>
            <a:endParaRPr lang="en-GB"/>
          </a:p>
        </p:txBody>
      </p:sp>
    </p:spTree>
    <p:extLst>
      <p:ext uri="{BB962C8B-B14F-4D97-AF65-F5344CB8AC3E}">
        <p14:creationId xmlns:p14="http://schemas.microsoft.com/office/powerpoint/2010/main" val="862929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1F003D9-0B2D-470F-8666-F5A488B01BBA}" type="datetimeFigureOut">
              <a:rPr lang="en-GB" smtClean="0"/>
              <a:t>04/04/2018</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F9B02E3-57CC-430E-B5E3-2A9EB8134A80}" type="slidenum">
              <a:rPr lang="en-GB" smtClean="0"/>
              <a:t>‹Nº›</a:t>
            </a:fld>
            <a:endParaRPr lang="en-GB"/>
          </a:p>
        </p:txBody>
      </p:sp>
    </p:spTree>
    <p:extLst>
      <p:ext uri="{BB962C8B-B14F-4D97-AF65-F5344CB8AC3E}">
        <p14:creationId xmlns:p14="http://schemas.microsoft.com/office/powerpoint/2010/main" val="4114005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5F9B02E3-57CC-430E-B5E3-2A9EB8134A80}" type="slidenum">
              <a:rPr lang="en-GB" smtClean="0"/>
              <a:t>1</a:t>
            </a:fld>
            <a:endParaRPr lang="en-GB" dirty="0"/>
          </a:p>
        </p:txBody>
      </p:sp>
    </p:spTree>
    <p:extLst>
      <p:ext uri="{BB962C8B-B14F-4D97-AF65-F5344CB8AC3E}">
        <p14:creationId xmlns:p14="http://schemas.microsoft.com/office/powerpoint/2010/main" val="3502328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828871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990130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11342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898255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761787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931041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162196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449291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305286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11</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121415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854465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345935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75818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15</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716728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179517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17</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99671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18</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26552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19</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442177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462734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575082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22</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6219993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23</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0311656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24</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43879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25</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5647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46113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27</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3563872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Los productos de ROCKWOOL bajan el volumen de la ciudad.</a:t>
            </a:r>
          </a:p>
          <a:p>
            <a:endParaRPr lang="es-ES" dirty="0"/>
          </a:p>
          <a:p>
            <a:r>
              <a:rPr lang="es-ES" dirty="0"/>
              <a:t>La urbanización implica a menudo que infraestructuras y edificios residenciales compartan espacios.</a:t>
            </a:r>
          </a:p>
          <a:p>
            <a:endParaRPr lang="es-ES" dirty="0"/>
          </a:p>
          <a:p>
            <a:r>
              <a:rPr lang="es-ES" dirty="0"/>
              <a:t>Desde ferrocarriles a tranvías, desde carreteras a aeropuertos, disponer de infraestructuras óptimas es esencial para la vida urbana, aunque estas pueden generar muchos ruidos. Pero las vibraciones que emiten y se transmiten por el suelo, el ruido del tráfico, así como la contaminación acústica generada por las personas, tienen consecuencias graves y negativas sobre nuestro bienestar, especialmente en zonas densamente pobladas.</a:t>
            </a:r>
          </a:p>
          <a:p>
            <a:endParaRPr lang="es-ES" dirty="0"/>
          </a:p>
          <a:p>
            <a:r>
              <a:rPr lang="es-ES" dirty="0"/>
              <a:t>Por ello, la protección contra ruidos no deseados puede tener un efecto positivo en nuestra fisiología, nuestra capacidad de aprendizaje y nuestro comportamiento social. Los productos de ROCKWOOL son de alta densidad, una característica que los convierte en extremadamente resistentes a la circulación del aire además de ofrecer unas excelentes propiedades para reducir y absorber ruidos, lo que significa que incluso las infraestructuras más ruidosas son más silenciosas.</a:t>
            </a:r>
          </a:p>
          <a:p>
            <a:endParaRPr lang="es-E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1143-334D-F546-8623-2A1823C6EE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81357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a:p>
            <a:r>
              <a:rPr lang="es-ES" dirty="0"/>
              <a:t>La lana de roca permite aislar y controlar las vibraciones generadas por sistemas de transporte público tales como metro, tranvía y ferrocarril. Los trenes del metro de Estocolmo se desplazan por el subsuelo sobre un sistema de ROCKWOOL sin generar ningún tipo de ruido ni vibraciones en los edificios construidos por encima del túnel. Esto se traduce en una vida más tranquila y confortable para los residentes, además de proteger los edificios y otras estructuras de la fatiga causada por las  vibraciones.</a:t>
            </a:r>
          </a:p>
          <a:p>
            <a:endParaRPr lang="es-ES" dirty="0"/>
          </a:p>
          <a:p>
            <a:r>
              <a:rPr lang="es-ES" dirty="0"/>
              <a:t>Estocolmo (Suecia), 2016 Productos: Barreras acústicas </a:t>
            </a:r>
            <a:r>
              <a:rPr lang="es-ES" dirty="0" err="1"/>
              <a:t>Rockdelta</a:t>
            </a:r>
            <a:endParaRPr lang="es-ES" dirty="0"/>
          </a:p>
          <a:p>
            <a:endParaRPr lang="es-E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1143-334D-F546-8623-2A1823C6EE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18599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Los productos de ROCKWOOL permiten crear espacios silenciosos en los lugares donde más se necesitan.</a:t>
            </a:r>
            <a:endParaRPr lang="es-ES" dirty="0"/>
          </a:p>
          <a:p>
            <a:endParaRPr lang="es-ES" dirty="0"/>
          </a:p>
          <a:p>
            <a:r>
              <a:rPr lang="es-ES"/>
              <a:t>Nuestro bienestar está directamente relacionado con el confort que ofrecen nuestros espacios interiores y una buena parte de este confort depende del control de los ruidos. A veces, esto implica la necesidad de garantizar que edificios como, por ejemplo, los hospitales, ofrezcan espacios silenciosos que favorezcan la recuperación. En el caso de otros edificios, como los de oficinas, el objetivo es reducir los ruidos del exterior y entre salas, para disminuir el estrés y fomentar la concentración. En proyectos de escuelas, por ejemplo, se trata de controlar los ruidos para que se pueda escuchar con claridad a los docentes; por lo que se silencian los ruidos provenientes del patio de recreo y los ecos que se generan en los pasillos.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1143-334D-F546-8623-2A1823C6EE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28844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a:p>
            <a:r>
              <a:rPr lang="es-ES" dirty="0"/>
              <a:t>Es posible que aumentar el número de trabajadores en un espacio más reducido, impulse la rentabilidad, pero ¿ a qué costes para la productividad personal? No cabe duda de que estos retos constituyeron la principal prioridad para </a:t>
            </a:r>
            <a:r>
              <a:rPr lang="es-ES" dirty="0" err="1"/>
              <a:t>Statoil</a:t>
            </a:r>
            <a:r>
              <a:rPr lang="es-ES" dirty="0"/>
              <a:t>, la empresa estatal de exploración y producción de petróleo y gas de Noruega, cuando comenzó la ampliación de su sede con un nuevo edificio de oficinas, que implicaba la reubicación de más de 1000 empleados desde la costa oeste de Noruega. La solución modular y flexible de espacios abiertos de </a:t>
            </a:r>
            <a:r>
              <a:rPr lang="es-ES" dirty="0" err="1"/>
              <a:t>Statoil</a:t>
            </a:r>
            <a:r>
              <a:rPr lang="es-ES" dirty="0"/>
              <a:t> fue diseñada por el arquitecto Niels </a:t>
            </a:r>
            <a:r>
              <a:rPr lang="es-ES" dirty="0" err="1"/>
              <a:t>Torp</a:t>
            </a:r>
            <a:r>
              <a:rPr lang="es-ES" dirty="0"/>
              <a:t> para garantizar una óptima interacción y participación entre los trabajadores. La idea era crear 22 «plantas» que proporcionaran a cada departamento el mismo alto nivel de espacio funcional con posibilidad de adaptarlo a sus necesidades. Los tabiques macizos y acristalados podrían moverse para crear soluciones diferentes en cada departamento, cuando necesitaran más espacio para reuniones o estaciones de trabajo, dependiendo de sus necesidades. Sin embargo, este diseño de espacios abiertos con tabiques móviles implicaba que el mantenimiento constante del confort acústico pasara a depender de elementos estáticos como el suelo y los techos. Las excepcionales características de absorción de ruidos de nuestras soluciones para techo permitía no depender del modo en que se iban a configurar las oficinas, ya que iban a ofrecer a todos un ambiente interior saludable para trabajar y ser productivos. También fuimos capaces de satisfacer el requisito de </a:t>
            </a:r>
            <a:r>
              <a:rPr lang="es-ES" dirty="0" err="1"/>
              <a:t>Statoil</a:t>
            </a:r>
            <a:r>
              <a:rPr lang="es-ES" dirty="0"/>
              <a:t> de proporcionar información medioambiental sobre nuestros productos, desde los materiales al transporte.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1143-334D-F546-8623-2A1823C6EE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46873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5F9B02E3-57CC-430E-B5E3-2A9EB8134A8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32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14156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baseline="0" noProof="0" dirty="0"/>
          </a:p>
        </p:txBody>
      </p:sp>
      <p:sp>
        <p:nvSpPr>
          <p:cNvPr id="4" name="Slide Number Placeholder 3"/>
          <p:cNvSpPr>
            <a:spLocks noGrp="1"/>
          </p:cNvSpPr>
          <p:nvPr>
            <p:ph type="sldNum" sz="quarter" idx="10"/>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5F9B02E3-57CC-430E-B5E3-2A9EB8134A8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33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487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noProof="0" dirty="0"/>
          </a:p>
        </p:txBody>
      </p:sp>
      <p:sp>
        <p:nvSpPr>
          <p:cNvPr id="4" name="3 Marcador de número de diapositiva"/>
          <p:cNvSpPr>
            <a:spLocks noGrp="1"/>
          </p:cNvSpPr>
          <p:nvPr>
            <p:ph type="sldNum" sz="quarter" idx="10"/>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5F9B02E3-57CC-430E-B5E3-2A9EB8134A8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34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6708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35</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8780213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36</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3255251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37</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3942836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9B02E3-57CC-430E-B5E3-2A9EB8134A80}" type="slidenum">
              <a:rPr lang="en-GB" smtClean="0"/>
              <a:t>38</a:t>
            </a:fld>
            <a:endParaRPr lang="en-GB"/>
          </a:p>
        </p:txBody>
      </p:sp>
    </p:spTree>
    <p:extLst>
      <p:ext uri="{BB962C8B-B14F-4D97-AF65-F5344CB8AC3E}">
        <p14:creationId xmlns:p14="http://schemas.microsoft.com/office/powerpoint/2010/main" val="14384297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39</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8871409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A36850-1FE8-4B96-BFE0-B62CFBE24C5E}" type="slidenum">
              <a:rPr lang="es-ES" altLang="en-US"/>
              <a:pPr/>
              <a:t>40</a:t>
            </a:fld>
            <a:endParaRPr lang="es-ES" alt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5096052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A36850-1FE8-4B96-BFE0-B62CFBE24C5E}" type="slidenum">
              <a:rPr lang="es-ES" altLang="en-US"/>
              <a:pPr/>
              <a:t>41</a:t>
            </a:fld>
            <a:endParaRPr lang="es-ES" alt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6193909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A36850-1FE8-4B96-BFE0-B62CFBE24C5E}" type="slidenum">
              <a:rPr lang="es-ES" altLang="en-US"/>
              <a:pPr/>
              <a:t>42</a:t>
            </a:fld>
            <a:endParaRPr lang="es-ES" alt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099883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8475F3-692D-440A-BB85-2E65E05E4A3E}" type="slidenum">
              <a:rPr lang="es-ES" altLang="en-US"/>
              <a:pPr/>
              <a:t>43</a:t>
            </a:fld>
            <a:endParaRPr lang="es-ES" altLang="en-US"/>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55057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1EF573-AC37-468D-9FF0-1024F0A3E081}" type="slidenum">
              <a:rPr lang="es-ES" altLang="en-US"/>
              <a:pPr/>
              <a:t>44</a:t>
            </a:fld>
            <a:endParaRPr lang="es-ES" alt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4962478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45</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701013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79922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18412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53589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9366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83155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46798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69519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2078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292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61311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1276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6507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08410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4896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64354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68679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8976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75994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10514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8045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60603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0623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68328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22757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7184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3076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66900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19277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3981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03871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115311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5133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85220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a-ES" dirty="0"/>
              <a:t>RW somos el principal fabricante de lana de roca mundial. Es una empresa que nació en Dinamarca el 1937, y desde entonces seguimos creyendo firmemente en este</a:t>
            </a:r>
            <a:r>
              <a:rPr lang="ca-ES" baseline="0" dirty="0"/>
              <a:t> material. </a:t>
            </a:r>
          </a:p>
          <a:p>
            <a:endParaRPr lang="ca-ES" baseline="0" dirty="0"/>
          </a:p>
          <a:p>
            <a:r>
              <a:rPr lang="ca-ES" baseline="0" dirty="0"/>
              <a:t>Y creemos tanto en él gracias a sus buenas propiedades.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F9B02E3-57CC-430E-B5E3-2A9EB8134A80}"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93</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404935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s-ES" dirty="0"/>
              <a:t>Vamos a contar cómo liberamos la energía natural de la roca para enriquecer la vida moderna. Nuestro objetivo nos inspira y guía nuestro día a día, y todo comienza con la roca.</a:t>
            </a:r>
          </a:p>
          <a:p>
            <a:endParaRPr lang="es-E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1143-334D-F546-8623-2A1823C6EE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42245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a:t>La energía natural de la roca entraña algo verdaderamente extraordinario.</a:t>
            </a:r>
            <a:endParaRPr lang="es-ES" dirty="0"/>
          </a:p>
          <a:p>
            <a:r>
              <a:rPr lang="es-ES" dirty="0"/>
              <a:t> </a:t>
            </a:r>
          </a:p>
          <a:p>
            <a:r>
              <a:rPr lang="es-ES" dirty="0"/>
              <a:t>Hasta ahora hemos logrado desglosar siete fortalezas de esta energía natural que son inherentes a las versátiles propiedades de la lana de roca. Estas son las siete razones por las que creemos que el recurso más abundante de la tierra puede adaptarse para crear soluciones singularmente útiles e interesantes para nuestros clientes. Y aplicando estas siete fortalezas en todo lo que hacemos, creemos firmemente que podemos abordar algunos de los mayores desafíos a los que se enfrenta nuestro mundo. </a:t>
            </a:r>
          </a:p>
          <a:p>
            <a:r>
              <a:rPr lang="es-ES" dirty="0"/>
              <a:t> </a:t>
            </a:r>
          </a:p>
          <a:p>
            <a:r>
              <a:rPr lang="es-ES" dirty="0"/>
              <a:t>Estamos seguros de que la roca aún guarda más fortalezas a la espera de ser descubiertas. Y cuando las descubramos, las convertiremos en nuevos productos que mejoren la calidad de vida de todos los que entren en contacto con ellos. Estos son los motivos por los que estas siete ventajas constituyen la esencia de todos los productos de ROCKWOOL.</a:t>
            </a:r>
          </a:p>
          <a:p>
            <a:r>
              <a:rPr lang="es-ES" dirty="0"/>
              <a:t> </a:t>
            </a:r>
          </a:p>
          <a:p>
            <a:r>
              <a:rPr lang="es-ES" i="1" dirty="0"/>
              <a:t>(Hoy hablaremos de las ventajas más relevantes para sus necesidades)</a:t>
            </a:r>
          </a:p>
          <a:p>
            <a:endParaRPr lang="es-E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1143-334D-F546-8623-2A1823C6EE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63680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La estructura de la lana de roca puede diseñarse a medida para aislar y controlar las vibraciones y los ruidos generados por los sistemas de transporte urbano, reduciendo así su impacto negativo sobre las personas y los edificios.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1143-334D-F546-8623-2A1823C6EE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7592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10"/>
          </p:nvPr>
        </p:nvSpPr>
        <p:spPr/>
        <p:txBody>
          <a:bodyPr/>
          <a:lstStyle/>
          <a:p>
            <a:fld id="{AB9A1143-334D-F546-8623-2A1823C6EE68}" type="slidenum">
              <a:rPr lang="en-US" smtClean="0"/>
              <a:pPr/>
              <a:t>97</a:t>
            </a:fld>
            <a:endParaRPr lang="es-ES"/>
          </a:p>
        </p:txBody>
      </p:sp>
    </p:spTree>
    <p:extLst>
      <p:ext uri="{BB962C8B-B14F-4D97-AF65-F5344CB8AC3E}">
        <p14:creationId xmlns:p14="http://schemas.microsoft.com/office/powerpoint/2010/main" val="295142317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1143-334D-F546-8623-2A1823C6EE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111819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1143-334D-F546-8623-2A1823C6EE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85414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1143-334D-F546-8623-2A1823C6EE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3815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0.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 - Cover page">
    <p:spTree>
      <p:nvGrpSpPr>
        <p:cNvPr id="1" name=""/>
        <p:cNvGrpSpPr/>
        <p:nvPr/>
      </p:nvGrpSpPr>
      <p:grpSpPr>
        <a:xfrm>
          <a:off x="0" y="0"/>
          <a:ext cx="0" cy="0"/>
          <a:chOff x="0" y="0"/>
          <a:chExt cx="0" cy="0"/>
        </a:xfrm>
      </p:grpSpPr>
      <p:sp>
        <p:nvSpPr>
          <p:cNvPr id="8" name="Picture Placeholder 7"/>
          <p:cNvSpPr>
            <a:spLocks noGrp="1"/>
          </p:cNvSpPr>
          <p:nvPr>
            <p:ph type="pic" sz="quarter" idx="18"/>
          </p:nvPr>
        </p:nvSpPr>
        <p:spPr>
          <a:xfrm>
            <a:off x="4651982" y="3741386"/>
            <a:ext cx="1051200" cy="1051200"/>
          </a:xfrm>
          <a:solidFill>
            <a:schemeClr val="accent1"/>
          </a:solidFill>
        </p:spPr>
        <p:txBody>
          <a:bodyPr/>
          <a:lstStyle>
            <a:lvl1pPr>
              <a:defRPr sz="800"/>
            </a:lvl1pPr>
          </a:lstStyle>
          <a:p>
            <a:r>
              <a:rPr lang="en-US"/>
              <a:t>Click icon to add picture</a:t>
            </a:r>
            <a:endParaRPr lang="en-US" dirty="0"/>
          </a:p>
        </p:txBody>
      </p:sp>
      <p:sp>
        <p:nvSpPr>
          <p:cNvPr id="94" name="Picture Placeholder 5"/>
          <p:cNvSpPr>
            <a:spLocks noGrp="1"/>
          </p:cNvSpPr>
          <p:nvPr>
            <p:ph type="pic" sz="quarter" idx="15" hasCustomPrompt="1"/>
          </p:nvPr>
        </p:nvSpPr>
        <p:spPr>
          <a:xfrm>
            <a:off x="5261113" y="2921161"/>
            <a:ext cx="1848678" cy="1311413"/>
          </a:xfrm>
          <a:solidFill>
            <a:schemeClr val="bg2"/>
          </a:solidFill>
        </p:spPr>
        <p:txBody>
          <a:bodyPr/>
          <a:lstStyle>
            <a:lvl1pPr>
              <a:defRPr sz="800"/>
            </a:lvl1pPr>
          </a:lstStyle>
          <a:p>
            <a:r>
              <a:rPr lang="en-US" dirty="0"/>
              <a:t>Insert picture here</a:t>
            </a:r>
          </a:p>
          <a:p>
            <a:endParaRPr lang="en-US" dirty="0"/>
          </a:p>
        </p:txBody>
      </p:sp>
      <p:sp>
        <p:nvSpPr>
          <p:cNvPr id="4" name="Picture Placeholder 3"/>
          <p:cNvSpPr>
            <a:spLocks noGrp="1"/>
          </p:cNvSpPr>
          <p:nvPr>
            <p:ph type="pic" sz="quarter" idx="10" hasCustomPrompt="1"/>
          </p:nvPr>
        </p:nvSpPr>
        <p:spPr>
          <a:xfrm>
            <a:off x="2" y="356559"/>
            <a:ext cx="5040313" cy="3991156"/>
          </a:xfrm>
          <a:solidFill>
            <a:schemeClr val="bg2"/>
          </a:solidFill>
          <a:ln>
            <a:noFill/>
          </a:ln>
        </p:spPr>
        <p:txBody>
          <a:bodyPr/>
          <a:lstStyle>
            <a:lvl1pPr>
              <a:defRPr baseline="0"/>
            </a:lvl1pPr>
          </a:lstStyle>
          <a:p>
            <a:r>
              <a:rPr lang="en-US" dirty="0"/>
              <a:t>Insert picture here</a:t>
            </a:r>
          </a:p>
        </p:txBody>
      </p:sp>
      <p:grpSp>
        <p:nvGrpSpPr>
          <p:cNvPr id="86" name="Group 85"/>
          <p:cNvGrpSpPr/>
          <p:nvPr userDrawn="1"/>
        </p:nvGrpSpPr>
        <p:grpSpPr>
          <a:xfrm>
            <a:off x="-196486" y="-196486"/>
            <a:ext cx="9541506" cy="5536472"/>
            <a:chOff x="-196486" y="-196486"/>
            <a:chExt cx="9541506" cy="5536472"/>
          </a:xfrm>
        </p:grpSpPr>
        <p:grpSp>
          <p:nvGrpSpPr>
            <p:cNvPr id="170" name="Group 169"/>
            <p:cNvGrpSpPr/>
            <p:nvPr/>
          </p:nvGrpSpPr>
          <p:grpSpPr>
            <a:xfrm>
              <a:off x="540000" y="-196486"/>
              <a:ext cx="8065628" cy="180000"/>
              <a:chOff x="540000" y="-265725"/>
              <a:chExt cx="8065628" cy="180000"/>
            </a:xfrm>
          </p:grpSpPr>
          <p:cxnSp>
            <p:nvCxnSpPr>
              <p:cNvPr id="228" name="Straight Connector 227"/>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1" name="Group 170"/>
            <p:cNvGrpSpPr/>
            <p:nvPr/>
          </p:nvGrpSpPr>
          <p:grpSpPr>
            <a:xfrm>
              <a:off x="540000" y="5159986"/>
              <a:ext cx="8065628" cy="180000"/>
              <a:chOff x="540000" y="-265725"/>
              <a:chExt cx="8065628" cy="180000"/>
            </a:xfrm>
          </p:grpSpPr>
          <p:cxnSp>
            <p:nvCxnSpPr>
              <p:cNvPr id="204" name="Straight Connector 203"/>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196486" y="195263"/>
              <a:ext cx="180000" cy="4752975"/>
              <a:chOff x="-180000" y="195263"/>
              <a:chExt cx="180000" cy="4752975"/>
            </a:xfrm>
          </p:grpSpPr>
          <p:cxnSp>
            <p:nvCxnSpPr>
              <p:cNvPr id="189" name="Straight Connector 188"/>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9165020" y="195263"/>
              <a:ext cx="180000" cy="4752975"/>
              <a:chOff x="-180000" y="195263"/>
              <a:chExt cx="180000" cy="4752975"/>
            </a:xfrm>
          </p:grpSpPr>
          <p:cxnSp>
            <p:nvCxnSpPr>
              <p:cNvPr id="174" name="Straight Connector 173"/>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6" name="Picture Placeholder 5"/>
          <p:cNvSpPr>
            <a:spLocks noGrp="1" noChangeAspect="1"/>
          </p:cNvSpPr>
          <p:nvPr>
            <p:ph type="pic" sz="quarter" idx="14" hasCustomPrompt="1"/>
          </p:nvPr>
        </p:nvSpPr>
        <p:spPr>
          <a:xfrm>
            <a:off x="4572000" y="3656650"/>
            <a:ext cx="1054100" cy="1052996"/>
          </a:xfrm>
          <a:solidFill>
            <a:schemeClr val="bg2"/>
          </a:solidFill>
        </p:spPr>
        <p:txBody>
          <a:bodyPr/>
          <a:lstStyle>
            <a:lvl1pPr>
              <a:defRPr sz="800">
                <a:solidFill>
                  <a:schemeClr val="accent1"/>
                </a:solidFill>
              </a:defRPr>
            </a:lvl1pPr>
          </a:lstStyle>
          <a:p>
            <a:r>
              <a:rPr lang="en-US" dirty="0"/>
              <a:t>Insert picture here</a:t>
            </a:r>
          </a:p>
        </p:txBody>
      </p:sp>
      <p:sp>
        <p:nvSpPr>
          <p:cNvPr id="10" name="Text Placeholder 9"/>
          <p:cNvSpPr>
            <a:spLocks noGrp="1"/>
          </p:cNvSpPr>
          <p:nvPr>
            <p:ph type="body" sz="quarter" idx="16"/>
          </p:nvPr>
        </p:nvSpPr>
        <p:spPr>
          <a:xfrm>
            <a:off x="5765477" y="1226243"/>
            <a:ext cx="2859088" cy="893763"/>
          </a:xfrm>
        </p:spPr>
        <p:txBody>
          <a:bodyPr/>
          <a:lstStyle>
            <a:lvl1pPr>
              <a:defRPr sz="3800"/>
            </a:lvl1pPr>
          </a:lstStyle>
          <a:p>
            <a:pPr lvl="0"/>
            <a:r>
              <a:rPr lang="en-US"/>
              <a:t>Edit Master text styles</a:t>
            </a:r>
          </a:p>
        </p:txBody>
      </p:sp>
      <p:sp>
        <p:nvSpPr>
          <p:cNvPr id="98" name="Text Placeholder 9"/>
          <p:cNvSpPr>
            <a:spLocks noGrp="1"/>
          </p:cNvSpPr>
          <p:nvPr>
            <p:ph type="body" sz="quarter" idx="17" hasCustomPrompt="1"/>
          </p:nvPr>
        </p:nvSpPr>
        <p:spPr>
          <a:xfrm>
            <a:off x="5765477" y="2359025"/>
            <a:ext cx="1772202" cy="207963"/>
          </a:xfrm>
        </p:spPr>
        <p:txBody>
          <a:bodyPr/>
          <a:lstStyle>
            <a:lvl1pPr>
              <a:defRPr sz="1200" b="0" baseline="0">
                <a:solidFill>
                  <a:schemeClr val="tx1"/>
                </a:solidFill>
              </a:defRPr>
            </a:lvl1pPr>
          </a:lstStyle>
          <a:p>
            <a:pPr lvl="0"/>
            <a:r>
              <a:rPr lang="en-US" dirty="0"/>
              <a:t>Insert date</a:t>
            </a:r>
          </a:p>
        </p:txBody>
      </p:sp>
      <p:pic>
        <p:nvPicPr>
          <p:cNvPr id="92" name="Picture 9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0001" y="4743493"/>
            <a:ext cx="1180552" cy="216000"/>
          </a:xfrm>
          <a:prstGeom prst="rect">
            <a:avLst/>
          </a:prstGeom>
        </p:spPr>
      </p:pic>
      <p:sp>
        <p:nvSpPr>
          <p:cNvPr id="95" name="Slide Number Placeholder 5"/>
          <p:cNvSpPr>
            <a:spLocks noGrp="1"/>
          </p:cNvSpPr>
          <p:nvPr>
            <p:ph type="sldNum" sz="quarter" idx="4"/>
          </p:nvPr>
        </p:nvSpPr>
        <p:spPr bwMode="gray">
          <a:xfrm>
            <a:off x="8604000" y="4866066"/>
            <a:ext cx="360000" cy="108000"/>
          </a:xfrm>
          <a:prstGeom prst="rect">
            <a:avLst/>
          </a:prstGeom>
        </p:spPr>
        <p:txBody>
          <a:bodyPr vert="horz" lIns="0" tIns="0" rIns="0" bIns="0" rtlCol="0" anchor="ctr" anchorCtr="0">
            <a:noAutofit/>
          </a:bodyPr>
          <a:lstStyle>
            <a:lvl1pPr algn="r">
              <a:lnSpc>
                <a:spcPct val="85000"/>
              </a:lnSpc>
              <a:defRPr sz="600">
                <a:solidFill>
                  <a:schemeClr val="tx1"/>
                </a:solidFill>
              </a:defRPr>
            </a:lvl1pPr>
          </a:lstStyle>
          <a:p>
            <a:fld id="{130CA15A-B377-495B-BF48-3A3144721AF6}" type="slidenum">
              <a:rPr lang="en-GB" smtClean="0"/>
              <a:pPr/>
              <a:t>‹Nº›</a:t>
            </a:fld>
            <a:endParaRPr lang="en-GB" dirty="0"/>
          </a:p>
        </p:txBody>
      </p:sp>
      <p:sp>
        <p:nvSpPr>
          <p:cNvPr id="96"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 Title and content + imagery">
    <p:spTree>
      <p:nvGrpSpPr>
        <p:cNvPr id="1" name=""/>
        <p:cNvGrpSpPr/>
        <p:nvPr/>
      </p:nvGrpSpPr>
      <p:grpSpPr>
        <a:xfrm>
          <a:off x="0" y="0"/>
          <a:ext cx="0" cy="0"/>
          <a:chOff x="0" y="0"/>
          <a:chExt cx="0" cy="0"/>
        </a:xfrm>
      </p:grpSpPr>
      <p:sp>
        <p:nvSpPr>
          <p:cNvPr id="18" name="Picture Placeholder 3"/>
          <p:cNvSpPr>
            <a:spLocks noGrp="1"/>
          </p:cNvSpPr>
          <p:nvPr>
            <p:ph type="pic" sz="quarter" idx="18" hasCustomPrompt="1"/>
          </p:nvPr>
        </p:nvSpPr>
        <p:spPr>
          <a:xfrm>
            <a:off x="5324488" y="835221"/>
            <a:ext cx="3087883" cy="2329530"/>
          </a:xfrm>
          <a:solidFill>
            <a:schemeClr val="bg2"/>
          </a:solidFill>
          <a:ln>
            <a:noFill/>
          </a:ln>
        </p:spPr>
        <p:txBody>
          <a:bodyPr/>
          <a:lstStyle>
            <a:lvl1pPr>
              <a:defRPr sz="800" baseline="0"/>
            </a:lvl1pPr>
          </a:lstStyle>
          <a:p>
            <a:r>
              <a:rPr lang="en-US" dirty="0"/>
              <a:t>Insert picture here</a:t>
            </a:r>
          </a:p>
        </p:txBody>
      </p:sp>
      <p:sp>
        <p:nvSpPr>
          <p:cNvPr id="7" name="Title 6"/>
          <p:cNvSpPr>
            <a:spLocks noGrp="1"/>
          </p:cNvSpPr>
          <p:nvPr>
            <p:ph type="title"/>
          </p:nvPr>
        </p:nvSpPr>
        <p:spPr bwMode="gray"/>
        <p:txBody>
          <a:bodyPr/>
          <a:lstStyle/>
          <a:p>
            <a:r>
              <a:rPr lang="en-US"/>
              <a:t>Click to edit Master title style</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8" name="Picture Placeholder 3"/>
          <p:cNvSpPr>
            <a:spLocks noGrp="1"/>
          </p:cNvSpPr>
          <p:nvPr>
            <p:ph type="pic" sz="quarter" idx="12" hasCustomPrompt="1"/>
          </p:nvPr>
        </p:nvSpPr>
        <p:spPr>
          <a:xfrm>
            <a:off x="5514988" y="649957"/>
            <a:ext cx="3089025" cy="2329530"/>
          </a:xfrm>
          <a:solidFill>
            <a:schemeClr val="bg2"/>
          </a:solidFill>
          <a:ln>
            <a:noFill/>
          </a:ln>
        </p:spPr>
        <p:txBody>
          <a:bodyPr/>
          <a:lstStyle>
            <a:lvl1pPr>
              <a:defRPr sz="800" baseline="0"/>
            </a:lvl1pPr>
          </a:lstStyle>
          <a:p>
            <a:r>
              <a:rPr lang="en-US" dirty="0"/>
              <a:t>Insert picture here</a:t>
            </a:r>
          </a:p>
        </p:txBody>
      </p:sp>
      <p:sp>
        <p:nvSpPr>
          <p:cNvPr id="13" name="Text Placeholder 7"/>
          <p:cNvSpPr>
            <a:spLocks noGrp="1"/>
          </p:cNvSpPr>
          <p:nvPr>
            <p:ph type="body" sz="quarter" idx="17"/>
          </p:nvPr>
        </p:nvSpPr>
        <p:spPr>
          <a:xfrm>
            <a:off x="540000" y="649956"/>
            <a:ext cx="3960439" cy="3960143"/>
          </a:xfrm>
        </p:spPr>
        <p:txBody>
          <a:bodyPr/>
          <a:lstStyle>
            <a:lvl1pPr>
              <a:defRPr sz="18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Picture Placeholder 3"/>
          <p:cNvSpPr>
            <a:spLocks noGrp="1"/>
          </p:cNvSpPr>
          <p:nvPr>
            <p:ph type="pic" sz="quarter" idx="21" hasCustomPrompt="1"/>
          </p:nvPr>
        </p:nvSpPr>
        <p:spPr>
          <a:xfrm>
            <a:off x="4935580" y="378084"/>
            <a:ext cx="1544721" cy="1031426"/>
          </a:xfrm>
          <a:solidFill>
            <a:schemeClr val="bg2"/>
          </a:solidFill>
          <a:ln>
            <a:noFill/>
          </a:ln>
        </p:spPr>
        <p:txBody>
          <a:bodyPr/>
          <a:lstStyle>
            <a:lvl1pPr>
              <a:defRPr sz="800" baseline="0"/>
            </a:lvl1pPr>
          </a:lstStyle>
          <a:p>
            <a:r>
              <a:rPr lang="en-US" dirty="0"/>
              <a:t>Insert picture here</a:t>
            </a:r>
          </a:p>
        </p:txBody>
      </p:sp>
      <p:sp>
        <p:nvSpPr>
          <p:cNvPr id="21" name="Picture Placeholder 3"/>
          <p:cNvSpPr>
            <a:spLocks noGrp="1"/>
          </p:cNvSpPr>
          <p:nvPr>
            <p:ph type="pic" sz="quarter" idx="19" hasCustomPrompt="1"/>
          </p:nvPr>
        </p:nvSpPr>
        <p:spPr>
          <a:xfrm>
            <a:off x="6603854" y="2979487"/>
            <a:ext cx="1292750" cy="923652"/>
          </a:xfrm>
          <a:solidFill>
            <a:schemeClr val="bg2"/>
          </a:solidFill>
          <a:ln>
            <a:noFill/>
          </a:ln>
        </p:spPr>
        <p:txBody>
          <a:bodyPr/>
          <a:lstStyle>
            <a:lvl1pPr>
              <a:defRPr sz="800" baseline="0"/>
            </a:lvl1pPr>
          </a:lstStyle>
          <a:p>
            <a:r>
              <a:rPr lang="en-US" dirty="0"/>
              <a:t>Insert picture here</a:t>
            </a:r>
          </a:p>
        </p:txBody>
      </p:sp>
      <p:sp>
        <p:nvSpPr>
          <p:cNvPr id="25" name="Picture Placeholder 3"/>
          <p:cNvSpPr>
            <a:spLocks noGrp="1"/>
          </p:cNvSpPr>
          <p:nvPr>
            <p:ph type="pic" sz="quarter" idx="20" hasCustomPrompt="1"/>
          </p:nvPr>
        </p:nvSpPr>
        <p:spPr>
          <a:xfrm>
            <a:off x="7482446" y="2668843"/>
            <a:ext cx="929925" cy="618931"/>
          </a:xfrm>
          <a:solidFill>
            <a:schemeClr val="bg2"/>
          </a:solidFill>
          <a:ln>
            <a:noFill/>
          </a:ln>
        </p:spPr>
        <p:txBody>
          <a:bodyPr/>
          <a:lstStyle>
            <a:lvl1pPr>
              <a:defRPr sz="800" baseline="0"/>
            </a:lvl1pPr>
          </a:lstStyle>
          <a:p>
            <a:r>
              <a:rPr lang="en-US" dirty="0"/>
              <a:t>Insert picture here</a:t>
            </a:r>
          </a:p>
        </p:txBody>
      </p:sp>
      <p:sp>
        <p:nvSpPr>
          <p:cNvPr id="26" name="Picture Placeholder 3"/>
          <p:cNvSpPr>
            <a:spLocks noGrp="1"/>
          </p:cNvSpPr>
          <p:nvPr>
            <p:ph type="pic" sz="quarter" idx="22" hasCustomPrompt="1"/>
          </p:nvPr>
        </p:nvSpPr>
        <p:spPr>
          <a:xfrm>
            <a:off x="4651514" y="2711492"/>
            <a:ext cx="1677724" cy="1443223"/>
          </a:xfrm>
          <a:solidFill>
            <a:schemeClr val="bg2"/>
          </a:solidFill>
          <a:ln>
            <a:noFill/>
          </a:ln>
        </p:spPr>
        <p:txBody>
          <a:bodyPr/>
          <a:lstStyle>
            <a:lvl1pPr>
              <a:defRPr sz="800" baseline="0"/>
            </a:lvl1pPr>
          </a:lstStyle>
          <a:p>
            <a:r>
              <a:rPr lang="en-US" dirty="0"/>
              <a:t>Insert picture here</a:t>
            </a:r>
          </a:p>
        </p:txBody>
      </p:sp>
      <p:sp>
        <p:nvSpPr>
          <p:cNvPr id="14"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 Key info ">
    <p:spTree>
      <p:nvGrpSpPr>
        <p:cNvPr id="1" name=""/>
        <p:cNvGrpSpPr/>
        <p:nvPr/>
      </p:nvGrpSpPr>
      <p:grpSpPr>
        <a:xfrm>
          <a:off x="0" y="0"/>
          <a:ext cx="0" cy="0"/>
          <a:chOff x="0" y="0"/>
          <a:chExt cx="0" cy="0"/>
        </a:xfrm>
      </p:grpSpPr>
      <p:sp>
        <p:nvSpPr>
          <p:cNvPr id="21" name="Picture Placeholder 3"/>
          <p:cNvSpPr>
            <a:spLocks noGrp="1"/>
          </p:cNvSpPr>
          <p:nvPr>
            <p:ph type="pic" sz="quarter" idx="16" hasCustomPrompt="1"/>
          </p:nvPr>
        </p:nvSpPr>
        <p:spPr>
          <a:xfrm>
            <a:off x="1171746" y="1169655"/>
            <a:ext cx="3521083" cy="2423530"/>
          </a:xfrm>
          <a:solidFill>
            <a:schemeClr val="accent1">
              <a:lumMod val="20000"/>
              <a:lumOff val="80000"/>
            </a:schemeClr>
          </a:solidFill>
          <a:ln>
            <a:noFill/>
          </a:ln>
        </p:spPr>
        <p:txBody>
          <a:bodyPr/>
          <a:lstStyle>
            <a:lvl1pPr>
              <a:defRPr sz="800" baseline="0"/>
            </a:lvl1pPr>
          </a:lstStyle>
          <a:p>
            <a:r>
              <a:rPr lang="en-US" dirty="0"/>
              <a:t>Insert picture here</a:t>
            </a:r>
          </a:p>
        </p:txBody>
      </p:sp>
      <p:sp>
        <p:nvSpPr>
          <p:cNvPr id="8" name="Picture Placeholder 3"/>
          <p:cNvSpPr>
            <a:spLocks noGrp="1"/>
          </p:cNvSpPr>
          <p:nvPr>
            <p:ph type="pic" sz="quarter" idx="12" hasCustomPrompt="1"/>
          </p:nvPr>
        </p:nvSpPr>
        <p:spPr>
          <a:xfrm>
            <a:off x="1391168" y="1392573"/>
            <a:ext cx="3393482" cy="2675231"/>
          </a:xfrm>
          <a:solidFill>
            <a:schemeClr val="bg2"/>
          </a:solidFill>
          <a:ln>
            <a:noFill/>
          </a:ln>
        </p:spPr>
        <p:txBody>
          <a:bodyPr/>
          <a:lstStyle>
            <a:lvl1pPr algn="r">
              <a:defRPr sz="800" baseline="0"/>
            </a:lvl1pPr>
          </a:lstStyle>
          <a:p>
            <a:r>
              <a:rPr lang="en-US" dirty="0"/>
              <a:t>Insert picture here</a:t>
            </a:r>
          </a:p>
        </p:txBody>
      </p:sp>
      <p:sp>
        <p:nvSpPr>
          <p:cNvPr id="7" name="Title 6"/>
          <p:cNvSpPr>
            <a:spLocks noGrp="1"/>
          </p:cNvSpPr>
          <p:nvPr>
            <p:ph type="title"/>
          </p:nvPr>
        </p:nvSpPr>
        <p:spPr bwMode="gray"/>
        <p:txBody>
          <a:bodyPr/>
          <a:lstStyle/>
          <a:p>
            <a:r>
              <a:rPr lang="en-US"/>
              <a:t>Click to edit Master title style</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18" name="Text Placeholder 4"/>
          <p:cNvSpPr>
            <a:spLocks noGrp="1"/>
          </p:cNvSpPr>
          <p:nvPr>
            <p:ph type="body" sz="quarter" idx="13" hasCustomPrompt="1"/>
          </p:nvPr>
        </p:nvSpPr>
        <p:spPr>
          <a:xfrm>
            <a:off x="531813" y="860425"/>
            <a:ext cx="1908000" cy="1908000"/>
          </a:xfrm>
          <a:solidFill>
            <a:schemeClr val="accent1"/>
          </a:solidFill>
        </p:spPr>
        <p:txBody>
          <a:bodyPr lIns="180000" tIns="180000" rIns="180000" bIns="180000"/>
          <a:lstStyle>
            <a:lvl1pPr>
              <a:lnSpc>
                <a:spcPct val="85000"/>
              </a:lnSpc>
              <a:defRPr sz="6000">
                <a:solidFill>
                  <a:schemeClr val="bg1"/>
                </a:solidFill>
              </a:defRPr>
            </a:lvl1pPr>
            <a:lvl2pPr>
              <a:lnSpc>
                <a:spcPct val="85000"/>
              </a:lnSpc>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XX</a:t>
            </a:r>
          </a:p>
          <a:p>
            <a:pPr lvl="1"/>
            <a:r>
              <a:rPr lang="en-US" dirty="0"/>
              <a:t>Click to edit </a:t>
            </a:r>
          </a:p>
        </p:txBody>
      </p:sp>
      <p:sp>
        <p:nvSpPr>
          <p:cNvPr id="19" name="Text Placeholder 4"/>
          <p:cNvSpPr>
            <a:spLocks noGrp="1"/>
          </p:cNvSpPr>
          <p:nvPr>
            <p:ph type="body" sz="quarter" idx="14" hasCustomPrompt="1"/>
          </p:nvPr>
        </p:nvSpPr>
        <p:spPr>
          <a:xfrm>
            <a:off x="4692825" y="472145"/>
            <a:ext cx="1908000" cy="1908000"/>
          </a:xfrm>
          <a:noFill/>
          <a:ln w="50800">
            <a:solidFill>
              <a:schemeClr val="accent3"/>
            </a:solidFill>
          </a:ln>
        </p:spPr>
        <p:txBody>
          <a:bodyPr lIns="180000" tIns="180000" rIns="180000" bIns="180000"/>
          <a:lstStyle>
            <a:lvl1pPr>
              <a:lnSpc>
                <a:spcPct val="85000"/>
              </a:lnSpc>
              <a:defRPr sz="6000">
                <a:solidFill>
                  <a:schemeClr val="accent3"/>
                </a:solidFill>
              </a:defRPr>
            </a:lvl1pPr>
            <a:lvl2pPr>
              <a:lnSpc>
                <a:spcPct val="85000"/>
              </a:lnSpc>
              <a:defRPr b="1">
                <a:solidFill>
                  <a:schemeClr val="accent3"/>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XX</a:t>
            </a:r>
          </a:p>
          <a:p>
            <a:pPr lvl="1"/>
            <a:r>
              <a:rPr lang="en-US" dirty="0"/>
              <a:t>Click to edit </a:t>
            </a:r>
          </a:p>
        </p:txBody>
      </p:sp>
      <p:sp>
        <p:nvSpPr>
          <p:cNvPr id="22" name="Picture Placeholder 3"/>
          <p:cNvSpPr>
            <a:spLocks noGrp="1"/>
          </p:cNvSpPr>
          <p:nvPr>
            <p:ph type="pic" sz="quarter" idx="17" hasCustomPrompt="1"/>
          </p:nvPr>
        </p:nvSpPr>
        <p:spPr>
          <a:xfrm>
            <a:off x="4625379" y="3326854"/>
            <a:ext cx="1840158" cy="1301790"/>
          </a:xfrm>
          <a:solidFill>
            <a:schemeClr val="bg2"/>
          </a:solidFill>
          <a:ln>
            <a:noFill/>
          </a:ln>
        </p:spPr>
        <p:txBody>
          <a:bodyPr/>
          <a:lstStyle>
            <a:lvl1pPr>
              <a:defRPr sz="800" baseline="0"/>
            </a:lvl1pPr>
          </a:lstStyle>
          <a:p>
            <a:r>
              <a:rPr lang="en-US" dirty="0"/>
              <a:t>Insert picture here</a:t>
            </a:r>
          </a:p>
        </p:txBody>
      </p:sp>
      <p:sp>
        <p:nvSpPr>
          <p:cNvPr id="20" name="Text Placeholder 4"/>
          <p:cNvSpPr>
            <a:spLocks noGrp="1"/>
          </p:cNvSpPr>
          <p:nvPr>
            <p:ph type="body" sz="quarter" idx="15" hasCustomPrompt="1"/>
          </p:nvPr>
        </p:nvSpPr>
        <p:spPr>
          <a:xfrm>
            <a:off x="6356253" y="2228915"/>
            <a:ext cx="1908000" cy="1908000"/>
          </a:xfrm>
          <a:noFill/>
          <a:ln w="50800">
            <a:solidFill>
              <a:schemeClr val="accent2"/>
            </a:solidFill>
          </a:ln>
        </p:spPr>
        <p:txBody>
          <a:bodyPr lIns="180000" tIns="180000" rIns="180000" bIns="180000"/>
          <a:lstStyle>
            <a:lvl1pPr>
              <a:lnSpc>
                <a:spcPct val="85000"/>
              </a:lnSpc>
              <a:defRPr sz="6000">
                <a:solidFill>
                  <a:schemeClr val="accent2"/>
                </a:solidFill>
              </a:defRPr>
            </a:lvl1pPr>
            <a:lvl2pPr>
              <a:lnSpc>
                <a:spcPct val="85000"/>
              </a:lnSpc>
              <a:defRPr b="1">
                <a:solidFill>
                  <a:schemeClr val="accent2"/>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XX</a:t>
            </a:r>
          </a:p>
          <a:p>
            <a:pPr lvl="1"/>
            <a:r>
              <a:rPr lang="en-US" dirty="0"/>
              <a:t>Click to edit </a:t>
            </a:r>
          </a:p>
        </p:txBody>
      </p:sp>
      <p:sp>
        <p:nvSpPr>
          <p:cNvPr id="12"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ext uri="{BB962C8B-B14F-4D97-AF65-F5344CB8AC3E}">
        <p14:creationId xmlns:p14="http://schemas.microsoft.com/office/powerpoint/2010/main" val="3033679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 - Colour Divider Red">
    <p:bg>
      <p:bgPr>
        <a:solidFill>
          <a:schemeClr val="accent1"/>
        </a:solidFill>
        <a:effectLst/>
      </p:bgPr>
    </p:bg>
    <p:spTree>
      <p:nvGrpSpPr>
        <p:cNvPr id="1" name=""/>
        <p:cNvGrpSpPr/>
        <p:nvPr/>
      </p:nvGrpSpPr>
      <p:grpSpPr>
        <a:xfrm>
          <a:off x="0" y="0"/>
          <a:ext cx="0" cy="0"/>
          <a:chOff x="0" y="0"/>
          <a:chExt cx="0" cy="0"/>
        </a:xfrm>
      </p:grpSpPr>
      <p:sp>
        <p:nvSpPr>
          <p:cNvPr id="33" name="Rectangle 32"/>
          <p:cNvSpPr/>
          <p:nvPr userDrawn="1"/>
        </p:nvSpPr>
        <p:spPr>
          <a:xfrm>
            <a:off x="9285866" y="3327823"/>
            <a:ext cx="1709419" cy="18156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userDrawn="1"/>
        </p:nvSpPr>
        <p:spPr>
          <a:xfrm>
            <a:off x="9361085" y="3445037"/>
            <a:ext cx="1544260" cy="1449115"/>
          </a:xfrm>
          <a:prstGeom prst="rect">
            <a:avLst/>
          </a:prstGeom>
          <a:solidFill>
            <a:schemeClr val="accent1"/>
          </a:solidFill>
        </p:spPr>
        <p:txBody>
          <a:bodyPr wrap="square" lIns="0" tIns="0" rIns="0" bIns="0" rtlCol="0">
            <a:spAutoFit/>
          </a:bodyPr>
          <a:lstStyle/>
          <a:p>
            <a:pPr marL="0" lvl="0" indent="0">
              <a:lnSpc>
                <a:spcPts val="1100"/>
              </a:lnSpc>
              <a:spcAft>
                <a:spcPts val="500"/>
              </a:spcAft>
              <a:tabLst>
                <a:tab pos="127000" algn="l"/>
              </a:tabLst>
            </a:pPr>
            <a:r>
              <a:rPr lang="en-US" sz="800" b="1" dirty="0">
                <a:solidFill>
                  <a:schemeClr val="bg1"/>
                </a:solidFill>
              </a:rPr>
              <a:t>Change background  </a:t>
            </a:r>
            <a:r>
              <a:rPr lang="en-US" sz="800" b="1" dirty="0" err="1">
                <a:solidFill>
                  <a:schemeClr val="bg1"/>
                </a:solidFill>
              </a:rPr>
              <a:t>colour</a:t>
            </a:r>
            <a:br>
              <a:rPr lang="en-US" sz="800" b="1" dirty="0">
                <a:solidFill>
                  <a:schemeClr val="bg1"/>
                </a:solidFill>
              </a:rPr>
            </a:br>
            <a:r>
              <a:rPr lang="en-US" sz="800" b="1" dirty="0">
                <a:solidFill>
                  <a:schemeClr val="bg1"/>
                </a:solidFill>
              </a:rPr>
              <a:t>by going to:</a:t>
            </a:r>
          </a:p>
          <a:p>
            <a:pPr marL="0" lvl="0" indent="0">
              <a:lnSpc>
                <a:spcPts val="1100"/>
              </a:lnSpc>
              <a:spcAft>
                <a:spcPts val="500"/>
              </a:spcAft>
              <a:tabLst>
                <a:tab pos="127000" algn="l"/>
              </a:tabLst>
            </a:pPr>
            <a:r>
              <a:rPr lang="en-US" sz="800" dirty="0">
                <a:solidFill>
                  <a:schemeClr val="bg1"/>
                </a:solidFill>
              </a:rPr>
              <a:t>FORMAT BACKGROUND</a:t>
            </a:r>
          </a:p>
          <a:p>
            <a:pPr marL="0" lvl="0" indent="0">
              <a:lnSpc>
                <a:spcPts val="1100"/>
              </a:lnSpc>
              <a:spcAft>
                <a:spcPts val="500"/>
              </a:spcAft>
              <a:tabLst>
                <a:tab pos="127000" algn="l"/>
              </a:tabLst>
            </a:pPr>
            <a:r>
              <a:rPr lang="en-US" sz="800" dirty="0">
                <a:solidFill>
                  <a:schemeClr val="bg1"/>
                </a:solidFill>
              </a:rPr>
              <a:t>&gt;	Solid Fill </a:t>
            </a:r>
          </a:p>
          <a:p>
            <a:pPr marL="0" lvl="0" indent="0">
              <a:lnSpc>
                <a:spcPts val="1100"/>
              </a:lnSpc>
              <a:spcAft>
                <a:spcPts val="500"/>
              </a:spcAft>
              <a:tabLst>
                <a:tab pos="127000" algn="l"/>
              </a:tabLst>
            </a:pPr>
            <a:r>
              <a:rPr lang="en-US" sz="800" dirty="0">
                <a:solidFill>
                  <a:schemeClr val="bg1"/>
                </a:solidFill>
              </a:rPr>
              <a:t>&gt; 	</a:t>
            </a:r>
            <a:r>
              <a:rPr lang="en-US" sz="800" dirty="0" err="1">
                <a:solidFill>
                  <a:schemeClr val="bg1"/>
                </a:solidFill>
              </a:rPr>
              <a:t>Colour</a:t>
            </a:r>
            <a:endParaRPr lang="en-US" sz="800" dirty="0">
              <a:solidFill>
                <a:schemeClr val="bg1"/>
              </a:solidFill>
            </a:endParaRPr>
          </a:p>
          <a:p>
            <a:pPr marL="0" lvl="0" indent="0">
              <a:lnSpc>
                <a:spcPts val="1100"/>
              </a:lnSpc>
              <a:spcAft>
                <a:spcPts val="500"/>
              </a:spcAft>
              <a:tabLst>
                <a:tab pos="127000" algn="l"/>
              </a:tabLst>
            </a:pPr>
            <a:r>
              <a:rPr lang="en-US" sz="800" dirty="0">
                <a:solidFill>
                  <a:schemeClr val="bg1"/>
                </a:solidFill>
              </a:rPr>
              <a:t>Then choose</a:t>
            </a:r>
            <a:r>
              <a:rPr lang="en-US" sz="800" baseline="0" dirty="0">
                <a:solidFill>
                  <a:schemeClr val="bg1"/>
                </a:solidFill>
              </a:rPr>
              <a:t> </a:t>
            </a:r>
            <a:r>
              <a:rPr lang="en-US" sz="800" dirty="0">
                <a:solidFill>
                  <a:schemeClr val="bg1"/>
                </a:solidFill>
              </a:rPr>
              <a:t>desired </a:t>
            </a:r>
            <a:r>
              <a:rPr lang="en-US" sz="800" dirty="0" err="1">
                <a:solidFill>
                  <a:schemeClr val="bg1"/>
                </a:solidFill>
              </a:rPr>
              <a:t>colour</a:t>
            </a:r>
            <a:r>
              <a:rPr lang="en-US" sz="800" dirty="0">
                <a:solidFill>
                  <a:schemeClr val="bg1"/>
                </a:solidFill>
              </a:rPr>
              <a:t> </a:t>
            </a:r>
            <a:br>
              <a:rPr lang="en-US" sz="800" dirty="0">
                <a:solidFill>
                  <a:schemeClr val="bg1"/>
                </a:solidFill>
              </a:rPr>
            </a:br>
            <a:r>
              <a:rPr lang="en-US" sz="800" dirty="0">
                <a:solidFill>
                  <a:schemeClr val="bg1"/>
                </a:solidFill>
              </a:rPr>
              <a:t>from</a:t>
            </a:r>
            <a:r>
              <a:rPr lang="en-US" sz="800" baseline="0" dirty="0">
                <a:solidFill>
                  <a:schemeClr val="bg1"/>
                </a:solidFill>
              </a:rPr>
              <a:t> </a:t>
            </a:r>
            <a:r>
              <a:rPr lang="en-US" sz="800" dirty="0">
                <a:solidFill>
                  <a:schemeClr val="bg1"/>
                </a:solidFill>
              </a:rPr>
              <a:t>theme </a:t>
            </a:r>
            <a:r>
              <a:rPr lang="en-US" sz="800" dirty="0" err="1">
                <a:solidFill>
                  <a:schemeClr val="bg1"/>
                </a:solidFill>
              </a:rPr>
              <a:t>colour</a:t>
            </a:r>
            <a:r>
              <a:rPr lang="en-US" sz="800" baseline="0" dirty="0">
                <a:solidFill>
                  <a:schemeClr val="bg1"/>
                </a:solidFill>
              </a:rPr>
              <a:t> palette</a:t>
            </a:r>
            <a:endParaRPr lang="en-US" sz="800" dirty="0">
              <a:solidFill>
                <a:schemeClr val="bg1"/>
              </a:solidFill>
            </a:endParaRPr>
          </a:p>
          <a:p>
            <a:pPr marL="0" indent="0">
              <a:lnSpc>
                <a:spcPts val="1100"/>
              </a:lnSpc>
              <a:spcAft>
                <a:spcPts val="500"/>
              </a:spcAft>
              <a:tabLst>
                <a:tab pos="127000" algn="l"/>
              </a:tabLst>
            </a:pPr>
            <a:endParaRPr lang="en-US" sz="800" dirty="0" err="1">
              <a:solidFill>
                <a:schemeClr val="bg1"/>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130CA15A-B377-495B-BF48-3A3144721AF6}" type="slidenum">
              <a:rPr lang="en-GB" smtClean="0"/>
              <a:pPr/>
              <a:t>‹Nº›</a:t>
            </a:fld>
            <a:endParaRPr lang="en-GB"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6825" y="4633335"/>
            <a:ext cx="1406902" cy="434860"/>
          </a:xfrm>
          <a:prstGeom prst="rect">
            <a:avLst/>
          </a:prstGeom>
        </p:spPr>
      </p:pic>
      <p:sp>
        <p:nvSpPr>
          <p:cNvPr id="19" name="Text Placeholder 6"/>
          <p:cNvSpPr>
            <a:spLocks noGrp="1"/>
          </p:cNvSpPr>
          <p:nvPr>
            <p:ph type="body" sz="quarter" idx="18" hasCustomPrompt="1"/>
          </p:nvPr>
        </p:nvSpPr>
        <p:spPr>
          <a:xfrm>
            <a:off x="1199941" y="644216"/>
            <a:ext cx="1049337" cy="846447"/>
          </a:xfrm>
        </p:spPr>
        <p:txBody>
          <a:bodyPr/>
          <a:lstStyle>
            <a:lvl1pPr>
              <a:defRPr sz="6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a:t>
            </a:r>
          </a:p>
        </p:txBody>
      </p:sp>
      <p:sp>
        <p:nvSpPr>
          <p:cNvPr id="21" name="Text Placeholder 19"/>
          <p:cNvSpPr>
            <a:spLocks noGrp="1"/>
          </p:cNvSpPr>
          <p:nvPr>
            <p:ph type="body" sz="quarter" idx="19" hasCustomPrompt="1"/>
          </p:nvPr>
        </p:nvSpPr>
        <p:spPr>
          <a:xfrm>
            <a:off x="1199939" y="1490663"/>
            <a:ext cx="3139714" cy="3017421"/>
          </a:xfrm>
        </p:spPr>
        <p:txBody>
          <a:bodyPr/>
          <a:lstStyle>
            <a:lvl1pPr>
              <a:defRPr sz="3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Divider slide</a:t>
            </a:r>
            <a:br>
              <a:rPr lang="en-US" dirty="0"/>
            </a:br>
            <a:r>
              <a:rPr lang="en-US" dirty="0"/>
              <a:t>Click to edit Master title style</a:t>
            </a:r>
          </a:p>
        </p:txBody>
      </p:sp>
      <p:sp>
        <p:nvSpPr>
          <p:cNvPr id="26" name="Picture Placeholder 24"/>
          <p:cNvSpPr>
            <a:spLocks noGrp="1"/>
          </p:cNvSpPr>
          <p:nvPr>
            <p:ph type="pic" sz="quarter" idx="20" hasCustomPrompt="1"/>
          </p:nvPr>
        </p:nvSpPr>
        <p:spPr>
          <a:xfrm>
            <a:off x="4643438" y="1062040"/>
            <a:ext cx="4500562" cy="3446462"/>
          </a:xfrm>
          <a:solidFill>
            <a:schemeClr val="bg2"/>
          </a:solidFill>
        </p:spPr>
        <p:txBody>
          <a:bodyPr/>
          <a:lstStyle>
            <a:lvl1pPr>
              <a:defRPr baseline="0"/>
            </a:lvl1pPr>
          </a:lstStyle>
          <a:p>
            <a:r>
              <a:rPr lang="en-US"/>
              <a:t>Insert picture here</a:t>
            </a:r>
            <a:endParaRPr lang="en-US" dirty="0"/>
          </a:p>
        </p:txBody>
      </p:sp>
      <p:sp>
        <p:nvSpPr>
          <p:cNvPr id="29" name="Picture Placeholder 27"/>
          <p:cNvSpPr>
            <a:spLocks noGrp="1"/>
          </p:cNvSpPr>
          <p:nvPr>
            <p:ph type="pic" sz="quarter" idx="21" hasCustomPrompt="1"/>
          </p:nvPr>
        </p:nvSpPr>
        <p:spPr>
          <a:xfrm>
            <a:off x="0" y="706349"/>
            <a:ext cx="904449" cy="3271955"/>
          </a:xfrm>
          <a:solidFill>
            <a:schemeClr val="bg2"/>
          </a:solidFill>
        </p:spPr>
        <p:txBody>
          <a:bodyPr/>
          <a:lstStyle>
            <a:lvl1pPr>
              <a:spcBef>
                <a:spcPts val="0"/>
              </a:spcBef>
              <a:defRPr sz="1400"/>
            </a:lvl1pPr>
          </a:lstStyle>
          <a:p>
            <a:r>
              <a:rPr lang="en-US" dirty="0"/>
              <a:t>Insert</a:t>
            </a:r>
            <a:br>
              <a:rPr lang="en-US" dirty="0"/>
            </a:br>
            <a:r>
              <a:rPr lang="en-US" dirty="0"/>
              <a:t>picture</a:t>
            </a:r>
            <a:br>
              <a:rPr lang="en-US" dirty="0"/>
            </a:br>
            <a:r>
              <a:rPr lang="en-US" dirty="0"/>
              <a:t>here</a:t>
            </a:r>
          </a:p>
        </p:txBody>
      </p:sp>
      <p:pic>
        <p:nvPicPr>
          <p:cNvPr id="34" name="Picture 33"/>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285866" y="4779327"/>
            <a:ext cx="300344" cy="361594"/>
          </a:xfrm>
          <a:prstGeom prst="rect">
            <a:avLst/>
          </a:prstGeom>
        </p:spPr>
      </p:pic>
      <p:sp>
        <p:nvSpPr>
          <p:cNvPr id="12" name="Footer Placeholder 8"/>
          <p:cNvSpPr>
            <a:spLocks noGrp="1"/>
          </p:cNvSpPr>
          <p:nvPr>
            <p:ph type="ftr" sz="quarter" idx="3"/>
          </p:nvPr>
        </p:nvSpPr>
        <p:spPr>
          <a:xfrm>
            <a:off x="4576412" y="4881188"/>
            <a:ext cx="4027588" cy="78483"/>
          </a:xfrm>
        </p:spPr>
        <p:txBody>
          <a:bodyPr/>
          <a:lstStyle>
            <a:lvl1pPr>
              <a:defRPr>
                <a:solidFill>
                  <a:schemeClr val="bg1"/>
                </a:solidFill>
              </a:defRPr>
            </a:lvl1pPr>
          </a:lstStyle>
          <a:p>
            <a:r>
              <a:rPr lang="en-US">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 - Colour Divider Blue">
    <p:bg>
      <p:bgPr>
        <a:solidFill>
          <a:schemeClr val="accent2"/>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1"/>
                </a:solidFill>
              </a:defRPr>
            </a:lvl1pPr>
          </a:lstStyle>
          <a:p>
            <a:fld id="{130CA15A-B377-495B-BF48-3A3144721AF6}" type="slidenum">
              <a:rPr lang="en-GB" smtClean="0"/>
              <a:pPr/>
              <a:t>‹Nº›</a:t>
            </a:fld>
            <a:endParaRPr lang="en-GB"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6825" y="4633335"/>
            <a:ext cx="1406902" cy="434860"/>
          </a:xfrm>
          <a:prstGeom prst="rect">
            <a:avLst/>
          </a:prstGeom>
        </p:spPr>
      </p:pic>
      <p:sp>
        <p:nvSpPr>
          <p:cNvPr id="19" name="Text Placeholder 6"/>
          <p:cNvSpPr>
            <a:spLocks noGrp="1"/>
          </p:cNvSpPr>
          <p:nvPr>
            <p:ph type="body" sz="quarter" idx="18" hasCustomPrompt="1"/>
          </p:nvPr>
        </p:nvSpPr>
        <p:spPr>
          <a:xfrm>
            <a:off x="1199941" y="644216"/>
            <a:ext cx="1049337" cy="846447"/>
          </a:xfrm>
        </p:spPr>
        <p:txBody>
          <a:bodyPr/>
          <a:lstStyle>
            <a:lvl1pPr>
              <a:defRPr sz="6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a:t>
            </a:r>
          </a:p>
        </p:txBody>
      </p:sp>
      <p:sp>
        <p:nvSpPr>
          <p:cNvPr id="21" name="Text Placeholder 19"/>
          <p:cNvSpPr>
            <a:spLocks noGrp="1"/>
          </p:cNvSpPr>
          <p:nvPr>
            <p:ph type="body" sz="quarter" idx="19" hasCustomPrompt="1"/>
          </p:nvPr>
        </p:nvSpPr>
        <p:spPr>
          <a:xfrm>
            <a:off x="1199939" y="1490663"/>
            <a:ext cx="3139714" cy="3017421"/>
          </a:xfrm>
        </p:spPr>
        <p:txBody>
          <a:bodyPr/>
          <a:lstStyle>
            <a:lvl1pPr>
              <a:defRPr sz="3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Divider slide</a:t>
            </a:r>
            <a:br>
              <a:rPr lang="en-US" dirty="0"/>
            </a:br>
            <a:r>
              <a:rPr lang="en-US" dirty="0"/>
              <a:t>Click to edit Master title style</a:t>
            </a:r>
          </a:p>
        </p:txBody>
      </p:sp>
      <p:sp>
        <p:nvSpPr>
          <p:cNvPr id="26" name="Picture Placeholder 24"/>
          <p:cNvSpPr>
            <a:spLocks noGrp="1"/>
          </p:cNvSpPr>
          <p:nvPr>
            <p:ph type="pic" sz="quarter" idx="20" hasCustomPrompt="1"/>
          </p:nvPr>
        </p:nvSpPr>
        <p:spPr>
          <a:xfrm>
            <a:off x="4643438" y="1062040"/>
            <a:ext cx="4500562" cy="3446462"/>
          </a:xfrm>
          <a:solidFill>
            <a:schemeClr val="bg2"/>
          </a:solidFill>
        </p:spPr>
        <p:txBody>
          <a:bodyPr/>
          <a:lstStyle>
            <a:lvl1pPr>
              <a:defRPr baseline="0">
                <a:solidFill>
                  <a:schemeClr val="accent2"/>
                </a:solidFill>
              </a:defRPr>
            </a:lvl1pPr>
          </a:lstStyle>
          <a:p>
            <a:r>
              <a:rPr lang="en-US" dirty="0"/>
              <a:t>Insert picture here</a:t>
            </a:r>
          </a:p>
        </p:txBody>
      </p:sp>
      <p:sp>
        <p:nvSpPr>
          <p:cNvPr id="29" name="Picture Placeholder 27"/>
          <p:cNvSpPr>
            <a:spLocks noGrp="1"/>
          </p:cNvSpPr>
          <p:nvPr>
            <p:ph type="pic" sz="quarter" idx="21" hasCustomPrompt="1"/>
          </p:nvPr>
        </p:nvSpPr>
        <p:spPr>
          <a:xfrm>
            <a:off x="0" y="706349"/>
            <a:ext cx="904449" cy="3271955"/>
          </a:xfrm>
          <a:solidFill>
            <a:schemeClr val="bg2"/>
          </a:solidFill>
        </p:spPr>
        <p:txBody>
          <a:bodyPr/>
          <a:lstStyle>
            <a:lvl1pPr>
              <a:spcBef>
                <a:spcPts val="0"/>
              </a:spcBef>
              <a:defRPr sz="1400">
                <a:solidFill>
                  <a:schemeClr val="accent2"/>
                </a:solidFill>
              </a:defRPr>
            </a:lvl1pPr>
          </a:lstStyle>
          <a:p>
            <a:r>
              <a:rPr lang="en-US" dirty="0"/>
              <a:t>Insert</a:t>
            </a:r>
            <a:br>
              <a:rPr lang="en-US" dirty="0"/>
            </a:br>
            <a:r>
              <a:rPr lang="en-US" dirty="0"/>
              <a:t>picture</a:t>
            </a:r>
            <a:br>
              <a:rPr lang="en-US" dirty="0"/>
            </a:br>
            <a:r>
              <a:rPr lang="en-US" dirty="0"/>
              <a:t>here</a:t>
            </a:r>
          </a:p>
        </p:txBody>
      </p:sp>
      <p:sp>
        <p:nvSpPr>
          <p:cNvPr id="16" name="Rectangle 15"/>
          <p:cNvSpPr/>
          <p:nvPr userDrawn="1"/>
        </p:nvSpPr>
        <p:spPr>
          <a:xfrm>
            <a:off x="9285866" y="3327823"/>
            <a:ext cx="1709419" cy="18156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userDrawn="1"/>
        </p:nvSpPr>
        <p:spPr>
          <a:xfrm>
            <a:off x="9361085" y="3445037"/>
            <a:ext cx="1544260" cy="1449115"/>
          </a:xfrm>
          <a:prstGeom prst="rect">
            <a:avLst/>
          </a:prstGeom>
          <a:solidFill>
            <a:schemeClr val="accent1"/>
          </a:solidFill>
        </p:spPr>
        <p:txBody>
          <a:bodyPr wrap="square" lIns="0" tIns="0" rIns="0" bIns="0" rtlCol="0">
            <a:spAutoFit/>
          </a:bodyPr>
          <a:lstStyle/>
          <a:p>
            <a:pPr marL="0" lvl="0" indent="0">
              <a:lnSpc>
                <a:spcPts val="1100"/>
              </a:lnSpc>
              <a:spcAft>
                <a:spcPts val="500"/>
              </a:spcAft>
              <a:tabLst>
                <a:tab pos="127000" algn="l"/>
              </a:tabLst>
            </a:pPr>
            <a:r>
              <a:rPr lang="en-US" sz="800" b="1" dirty="0">
                <a:solidFill>
                  <a:schemeClr val="bg1"/>
                </a:solidFill>
              </a:rPr>
              <a:t>Change background  </a:t>
            </a:r>
            <a:r>
              <a:rPr lang="en-US" sz="800" b="1" dirty="0" err="1">
                <a:solidFill>
                  <a:schemeClr val="bg1"/>
                </a:solidFill>
              </a:rPr>
              <a:t>colour</a:t>
            </a:r>
            <a:br>
              <a:rPr lang="en-US" sz="800" b="1" dirty="0">
                <a:solidFill>
                  <a:schemeClr val="bg1"/>
                </a:solidFill>
              </a:rPr>
            </a:br>
            <a:r>
              <a:rPr lang="en-US" sz="800" b="1" dirty="0">
                <a:solidFill>
                  <a:schemeClr val="bg1"/>
                </a:solidFill>
              </a:rPr>
              <a:t>by going to:</a:t>
            </a:r>
          </a:p>
          <a:p>
            <a:pPr marL="0" lvl="0" indent="0">
              <a:lnSpc>
                <a:spcPts val="1100"/>
              </a:lnSpc>
              <a:spcAft>
                <a:spcPts val="500"/>
              </a:spcAft>
              <a:tabLst>
                <a:tab pos="127000" algn="l"/>
              </a:tabLst>
            </a:pPr>
            <a:r>
              <a:rPr lang="en-US" sz="800" dirty="0">
                <a:solidFill>
                  <a:schemeClr val="bg1"/>
                </a:solidFill>
              </a:rPr>
              <a:t>FORMAT BACKGROUND</a:t>
            </a:r>
          </a:p>
          <a:p>
            <a:pPr marL="0" lvl="0" indent="0">
              <a:lnSpc>
                <a:spcPts val="1100"/>
              </a:lnSpc>
              <a:spcAft>
                <a:spcPts val="500"/>
              </a:spcAft>
              <a:tabLst>
                <a:tab pos="127000" algn="l"/>
              </a:tabLst>
            </a:pPr>
            <a:r>
              <a:rPr lang="en-US" sz="800" dirty="0">
                <a:solidFill>
                  <a:schemeClr val="bg1"/>
                </a:solidFill>
              </a:rPr>
              <a:t>&gt;	Solid Fill </a:t>
            </a:r>
          </a:p>
          <a:p>
            <a:pPr marL="0" lvl="0" indent="0">
              <a:lnSpc>
                <a:spcPts val="1100"/>
              </a:lnSpc>
              <a:spcAft>
                <a:spcPts val="500"/>
              </a:spcAft>
              <a:tabLst>
                <a:tab pos="127000" algn="l"/>
              </a:tabLst>
            </a:pPr>
            <a:r>
              <a:rPr lang="en-US" sz="800" dirty="0">
                <a:solidFill>
                  <a:schemeClr val="bg1"/>
                </a:solidFill>
              </a:rPr>
              <a:t>&gt; 	</a:t>
            </a:r>
            <a:r>
              <a:rPr lang="en-US" sz="800" dirty="0" err="1">
                <a:solidFill>
                  <a:schemeClr val="bg1"/>
                </a:solidFill>
              </a:rPr>
              <a:t>Colour</a:t>
            </a:r>
            <a:endParaRPr lang="en-US" sz="800" dirty="0">
              <a:solidFill>
                <a:schemeClr val="bg1"/>
              </a:solidFill>
            </a:endParaRPr>
          </a:p>
          <a:p>
            <a:pPr marL="0" lvl="0" indent="0">
              <a:lnSpc>
                <a:spcPts val="1100"/>
              </a:lnSpc>
              <a:spcAft>
                <a:spcPts val="500"/>
              </a:spcAft>
              <a:tabLst>
                <a:tab pos="127000" algn="l"/>
              </a:tabLst>
            </a:pPr>
            <a:r>
              <a:rPr lang="en-US" sz="800" dirty="0">
                <a:solidFill>
                  <a:schemeClr val="bg1"/>
                </a:solidFill>
              </a:rPr>
              <a:t>Then choose</a:t>
            </a:r>
            <a:r>
              <a:rPr lang="en-US" sz="800" baseline="0" dirty="0">
                <a:solidFill>
                  <a:schemeClr val="bg1"/>
                </a:solidFill>
              </a:rPr>
              <a:t> </a:t>
            </a:r>
            <a:r>
              <a:rPr lang="en-US" sz="800" dirty="0">
                <a:solidFill>
                  <a:schemeClr val="bg1"/>
                </a:solidFill>
              </a:rPr>
              <a:t>desired </a:t>
            </a:r>
            <a:r>
              <a:rPr lang="en-US" sz="800" dirty="0" err="1">
                <a:solidFill>
                  <a:schemeClr val="bg1"/>
                </a:solidFill>
              </a:rPr>
              <a:t>colour</a:t>
            </a:r>
            <a:r>
              <a:rPr lang="en-US" sz="800" dirty="0">
                <a:solidFill>
                  <a:schemeClr val="bg1"/>
                </a:solidFill>
              </a:rPr>
              <a:t> </a:t>
            </a:r>
            <a:br>
              <a:rPr lang="en-US" sz="800" dirty="0">
                <a:solidFill>
                  <a:schemeClr val="bg1"/>
                </a:solidFill>
              </a:rPr>
            </a:br>
            <a:r>
              <a:rPr lang="en-US" sz="800" dirty="0">
                <a:solidFill>
                  <a:schemeClr val="bg1"/>
                </a:solidFill>
              </a:rPr>
              <a:t>from</a:t>
            </a:r>
            <a:r>
              <a:rPr lang="en-US" sz="800" baseline="0" dirty="0">
                <a:solidFill>
                  <a:schemeClr val="bg1"/>
                </a:solidFill>
              </a:rPr>
              <a:t> </a:t>
            </a:r>
            <a:r>
              <a:rPr lang="en-US" sz="800" dirty="0">
                <a:solidFill>
                  <a:schemeClr val="bg1"/>
                </a:solidFill>
              </a:rPr>
              <a:t>theme </a:t>
            </a:r>
            <a:r>
              <a:rPr lang="en-US" sz="800" dirty="0" err="1">
                <a:solidFill>
                  <a:schemeClr val="bg1"/>
                </a:solidFill>
              </a:rPr>
              <a:t>colour</a:t>
            </a:r>
            <a:r>
              <a:rPr lang="en-US" sz="800" baseline="0" dirty="0">
                <a:solidFill>
                  <a:schemeClr val="bg1"/>
                </a:solidFill>
              </a:rPr>
              <a:t> palette</a:t>
            </a:r>
            <a:endParaRPr lang="en-US" sz="800" dirty="0">
              <a:solidFill>
                <a:schemeClr val="bg1"/>
              </a:solidFill>
            </a:endParaRPr>
          </a:p>
          <a:p>
            <a:pPr marL="0" indent="0">
              <a:lnSpc>
                <a:spcPts val="1100"/>
              </a:lnSpc>
              <a:spcAft>
                <a:spcPts val="500"/>
              </a:spcAft>
              <a:tabLst>
                <a:tab pos="127000" algn="l"/>
              </a:tabLst>
            </a:pPr>
            <a:endParaRPr lang="en-US" sz="800" dirty="0" err="1">
              <a:solidFill>
                <a:schemeClr val="bg1"/>
              </a:solidFill>
            </a:endParaRPr>
          </a:p>
        </p:txBody>
      </p:sp>
      <p:pic>
        <p:nvPicPr>
          <p:cNvPr id="18" name="Picture 1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285866" y="4779327"/>
            <a:ext cx="300344" cy="361594"/>
          </a:xfrm>
          <a:prstGeom prst="rect">
            <a:avLst/>
          </a:prstGeom>
        </p:spPr>
      </p:pic>
      <p:sp>
        <p:nvSpPr>
          <p:cNvPr id="12" name="Footer Placeholder 8"/>
          <p:cNvSpPr>
            <a:spLocks noGrp="1"/>
          </p:cNvSpPr>
          <p:nvPr>
            <p:ph type="ftr" sz="quarter" idx="3"/>
          </p:nvPr>
        </p:nvSpPr>
        <p:spPr>
          <a:xfrm>
            <a:off x="4576412" y="4881188"/>
            <a:ext cx="4027588" cy="78483"/>
          </a:xfrm>
        </p:spPr>
        <p:txBody>
          <a:bodyPr/>
          <a:lstStyle>
            <a:lvl1pPr>
              <a:defRPr>
                <a:solidFill>
                  <a:schemeClr val="bg1"/>
                </a:solidFill>
              </a:defRPr>
            </a:lvl1pPr>
          </a:lstStyle>
          <a:p>
            <a:r>
              <a:rPr lang="en-US">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 - Colour Divider Green">
    <p:bg>
      <p:bgPr>
        <a:solidFill>
          <a:schemeClr val="accent3"/>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1"/>
                </a:solidFill>
              </a:defRPr>
            </a:lvl1pPr>
          </a:lstStyle>
          <a:p>
            <a:fld id="{130CA15A-B377-495B-BF48-3A3144721AF6}" type="slidenum">
              <a:rPr lang="en-GB" smtClean="0"/>
              <a:pPr/>
              <a:t>‹Nº›</a:t>
            </a:fld>
            <a:endParaRPr lang="en-GB"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6825" y="4633335"/>
            <a:ext cx="1406902" cy="434860"/>
          </a:xfrm>
          <a:prstGeom prst="rect">
            <a:avLst/>
          </a:prstGeom>
        </p:spPr>
      </p:pic>
      <p:sp>
        <p:nvSpPr>
          <p:cNvPr id="19" name="Text Placeholder 6"/>
          <p:cNvSpPr>
            <a:spLocks noGrp="1"/>
          </p:cNvSpPr>
          <p:nvPr>
            <p:ph type="body" sz="quarter" idx="18" hasCustomPrompt="1"/>
          </p:nvPr>
        </p:nvSpPr>
        <p:spPr>
          <a:xfrm>
            <a:off x="1199941" y="644216"/>
            <a:ext cx="1049337" cy="846447"/>
          </a:xfrm>
        </p:spPr>
        <p:txBody>
          <a:bodyPr/>
          <a:lstStyle>
            <a:lvl1pPr>
              <a:defRPr sz="6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a:t>
            </a:r>
          </a:p>
        </p:txBody>
      </p:sp>
      <p:sp>
        <p:nvSpPr>
          <p:cNvPr id="21" name="Text Placeholder 19"/>
          <p:cNvSpPr>
            <a:spLocks noGrp="1"/>
          </p:cNvSpPr>
          <p:nvPr>
            <p:ph type="body" sz="quarter" idx="19" hasCustomPrompt="1"/>
          </p:nvPr>
        </p:nvSpPr>
        <p:spPr>
          <a:xfrm>
            <a:off x="1199939" y="1490663"/>
            <a:ext cx="3139714" cy="3017421"/>
          </a:xfrm>
        </p:spPr>
        <p:txBody>
          <a:bodyPr/>
          <a:lstStyle>
            <a:lvl1pPr>
              <a:defRPr sz="3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Divider slide</a:t>
            </a:r>
            <a:br>
              <a:rPr lang="en-US" dirty="0"/>
            </a:br>
            <a:r>
              <a:rPr lang="en-US" dirty="0"/>
              <a:t>Click to edit Master title style</a:t>
            </a:r>
          </a:p>
        </p:txBody>
      </p:sp>
      <p:sp>
        <p:nvSpPr>
          <p:cNvPr id="26" name="Picture Placeholder 24"/>
          <p:cNvSpPr>
            <a:spLocks noGrp="1"/>
          </p:cNvSpPr>
          <p:nvPr>
            <p:ph type="pic" sz="quarter" idx="20" hasCustomPrompt="1"/>
          </p:nvPr>
        </p:nvSpPr>
        <p:spPr>
          <a:xfrm>
            <a:off x="4643438" y="1062040"/>
            <a:ext cx="4500562" cy="3446462"/>
          </a:xfrm>
          <a:solidFill>
            <a:schemeClr val="bg2"/>
          </a:solidFill>
        </p:spPr>
        <p:txBody>
          <a:bodyPr/>
          <a:lstStyle>
            <a:lvl1pPr>
              <a:defRPr baseline="0">
                <a:solidFill>
                  <a:schemeClr val="accent3"/>
                </a:solidFill>
              </a:defRPr>
            </a:lvl1pPr>
          </a:lstStyle>
          <a:p>
            <a:r>
              <a:rPr lang="en-US" dirty="0"/>
              <a:t>Insert picture here</a:t>
            </a:r>
          </a:p>
        </p:txBody>
      </p:sp>
      <p:sp>
        <p:nvSpPr>
          <p:cNvPr id="29" name="Picture Placeholder 27"/>
          <p:cNvSpPr>
            <a:spLocks noGrp="1"/>
          </p:cNvSpPr>
          <p:nvPr>
            <p:ph type="pic" sz="quarter" idx="21" hasCustomPrompt="1"/>
          </p:nvPr>
        </p:nvSpPr>
        <p:spPr>
          <a:xfrm>
            <a:off x="0" y="713844"/>
            <a:ext cx="904449" cy="3271955"/>
          </a:xfrm>
          <a:solidFill>
            <a:schemeClr val="bg2"/>
          </a:solidFill>
        </p:spPr>
        <p:txBody>
          <a:bodyPr/>
          <a:lstStyle>
            <a:lvl1pPr>
              <a:spcBef>
                <a:spcPts val="0"/>
              </a:spcBef>
              <a:defRPr sz="1400">
                <a:solidFill>
                  <a:schemeClr val="accent3"/>
                </a:solidFill>
              </a:defRPr>
            </a:lvl1pPr>
          </a:lstStyle>
          <a:p>
            <a:r>
              <a:rPr lang="en-US" dirty="0"/>
              <a:t>Insert</a:t>
            </a:r>
            <a:br>
              <a:rPr lang="en-US" dirty="0"/>
            </a:br>
            <a:r>
              <a:rPr lang="en-US" dirty="0"/>
              <a:t>picture</a:t>
            </a:r>
            <a:br>
              <a:rPr lang="en-US" dirty="0"/>
            </a:br>
            <a:r>
              <a:rPr lang="en-US" dirty="0"/>
              <a:t>here</a:t>
            </a:r>
          </a:p>
        </p:txBody>
      </p:sp>
      <p:sp>
        <p:nvSpPr>
          <p:cNvPr id="12" name="Rectangle 11"/>
          <p:cNvSpPr/>
          <p:nvPr userDrawn="1"/>
        </p:nvSpPr>
        <p:spPr>
          <a:xfrm>
            <a:off x="9285866" y="3327823"/>
            <a:ext cx="1709419" cy="18156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userDrawn="1"/>
        </p:nvSpPr>
        <p:spPr>
          <a:xfrm>
            <a:off x="9361085" y="3445037"/>
            <a:ext cx="1544260" cy="1449115"/>
          </a:xfrm>
          <a:prstGeom prst="rect">
            <a:avLst/>
          </a:prstGeom>
          <a:solidFill>
            <a:schemeClr val="accent1"/>
          </a:solidFill>
        </p:spPr>
        <p:txBody>
          <a:bodyPr wrap="square" lIns="0" tIns="0" rIns="0" bIns="0" rtlCol="0">
            <a:spAutoFit/>
          </a:bodyPr>
          <a:lstStyle/>
          <a:p>
            <a:pPr marL="0" lvl="0" indent="0">
              <a:lnSpc>
                <a:spcPts val="1100"/>
              </a:lnSpc>
              <a:spcAft>
                <a:spcPts val="500"/>
              </a:spcAft>
              <a:tabLst>
                <a:tab pos="127000" algn="l"/>
              </a:tabLst>
            </a:pPr>
            <a:r>
              <a:rPr lang="en-US" sz="800" b="1" dirty="0">
                <a:solidFill>
                  <a:schemeClr val="bg1"/>
                </a:solidFill>
              </a:rPr>
              <a:t>Change background  </a:t>
            </a:r>
            <a:r>
              <a:rPr lang="en-US" sz="800" b="1" dirty="0" err="1">
                <a:solidFill>
                  <a:schemeClr val="bg1"/>
                </a:solidFill>
              </a:rPr>
              <a:t>colour</a:t>
            </a:r>
            <a:br>
              <a:rPr lang="en-US" sz="800" b="1" dirty="0">
                <a:solidFill>
                  <a:schemeClr val="bg1"/>
                </a:solidFill>
              </a:rPr>
            </a:br>
            <a:r>
              <a:rPr lang="en-US" sz="800" b="1" dirty="0">
                <a:solidFill>
                  <a:schemeClr val="bg1"/>
                </a:solidFill>
              </a:rPr>
              <a:t>by going to:</a:t>
            </a:r>
          </a:p>
          <a:p>
            <a:pPr marL="0" lvl="0" indent="0">
              <a:lnSpc>
                <a:spcPts val="1100"/>
              </a:lnSpc>
              <a:spcAft>
                <a:spcPts val="500"/>
              </a:spcAft>
              <a:tabLst>
                <a:tab pos="127000" algn="l"/>
              </a:tabLst>
            </a:pPr>
            <a:r>
              <a:rPr lang="en-US" sz="800" dirty="0">
                <a:solidFill>
                  <a:schemeClr val="bg1"/>
                </a:solidFill>
              </a:rPr>
              <a:t>FORMAT BACKGROUND</a:t>
            </a:r>
          </a:p>
          <a:p>
            <a:pPr marL="0" lvl="0" indent="0">
              <a:lnSpc>
                <a:spcPts val="1100"/>
              </a:lnSpc>
              <a:spcAft>
                <a:spcPts val="500"/>
              </a:spcAft>
              <a:tabLst>
                <a:tab pos="127000" algn="l"/>
              </a:tabLst>
            </a:pPr>
            <a:r>
              <a:rPr lang="en-US" sz="800" dirty="0">
                <a:solidFill>
                  <a:schemeClr val="bg1"/>
                </a:solidFill>
              </a:rPr>
              <a:t>&gt;	Solid Fill </a:t>
            </a:r>
          </a:p>
          <a:p>
            <a:pPr marL="0" lvl="0" indent="0">
              <a:lnSpc>
                <a:spcPts val="1100"/>
              </a:lnSpc>
              <a:spcAft>
                <a:spcPts val="500"/>
              </a:spcAft>
              <a:tabLst>
                <a:tab pos="127000" algn="l"/>
              </a:tabLst>
            </a:pPr>
            <a:r>
              <a:rPr lang="en-US" sz="800" dirty="0">
                <a:solidFill>
                  <a:schemeClr val="bg1"/>
                </a:solidFill>
              </a:rPr>
              <a:t>&gt; 	</a:t>
            </a:r>
            <a:r>
              <a:rPr lang="en-US" sz="800" dirty="0" err="1">
                <a:solidFill>
                  <a:schemeClr val="bg1"/>
                </a:solidFill>
              </a:rPr>
              <a:t>Colour</a:t>
            </a:r>
            <a:endParaRPr lang="en-US" sz="800" dirty="0">
              <a:solidFill>
                <a:schemeClr val="bg1"/>
              </a:solidFill>
            </a:endParaRPr>
          </a:p>
          <a:p>
            <a:pPr marL="0" lvl="0" indent="0">
              <a:lnSpc>
                <a:spcPts val="1100"/>
              </a:lnSpc>
              <a:spcAft>
                <a:spcPts val="500"/>
              </a:spcAft>
              <a:tabLst>
                <a:tab pos="127000" algn="l"/>
              </a:tabLst>
            </a:pPr>
            <a:r>
              <a:rPr lang="en-US" sz="800" dirty="0">
                <a:solidFill>
                  <a:schemeClr val="bg1"/>
                </a:solidFill>
              </a:rPr>
              <a:t>Then choose</a:t>
            </a:r>
            <a:r>
              <a:rPr lang="en-US" sz="800" baseline="0" dirty="0">
                <a:solidFill>
                  <a:schemeClr val="bg1"/>
                </a:solidFill>
              </a:rPr>
              <a:t> </a:t>
            </a:r>
            <a:r>
              <a:rPr lang="en-US" sz="800" dirty="0">
                <a:solidFill>
                  <a:schemeClr val="bg1"/>
                </a:solidFill>
              </a:rPr>
              <a:t>desired </a:t>
            </a:r>
            <a:r>
              <a:rPr lang="en-US" sz="800" dirty="0" err="1">
                <a:solidFill>
                  <a:schemeClr val="bg1"/>
                </a:solidFill>
              </a:rPr>
              <a:t>colour</a:t>
            </a:r>
            <a:r>
              <a:rPr lang="en-US" sz="800" dirty="0">
                <a:solidFill>
                  <a:schemeClr val="bg1"/>
                </a:solidFill>
              </a:rPr>
              <a:t> </a:t>
            </a:r>
            <a:br>
              <a:rPr lang="en-US" sz="800" dirty="0">
                <a:solidFill>
                  <a:schemeClr val="bg1"/>
                </a:solidFill>
              </a:rPr>
            </a:br>
            <a:r>
              <a:rPr lang="en-US" sz="800" dirty="0">
                <a:solidFill>
                  <a:schemeClr val="bg1"/>
                </a:solidFill>
              </a:rPr>
              <a:t>from</a:t>
            </a:r>
            <a:r>
              <a:rPr lang="en-US" sz="800" baseline="0" dirty="0">
                <a:solidFill>
                  <a:schemeClr val="bg1"/>
                </a:solidFill>
              </a:rPr>
              <a:t> </a:t>
            </a:r>
            <a:r>
              <a:rPr lang="en-US" sz="800" dirty="0">
                <a:solidFill>
                  <a:schemeClr val="bg1"/>
                </a:solidFill>
              </a:rPr>
              <a:t>theme </a:t>
            </a:r>
            <a:r>
              <a:rPr lang="en-US" sz="800" dirty="0" err="1">
                <a:solidFill>
                  <a:schemeClr val="bg1"/>
                </a:solidFill>
              </a:rPr>
              <a:t>colour</a:t>
            </a:r>
            <a:r>
              <a:rPr lang="en-US" sz="800" baseline="0" dirty="0">
                <a:solidFill>
                  <a:schemeClr val="bg1"/>
                </a:solidFill>
              </a:rPr>
              <a:t> palette</a:t>
            </a:r>
            <a:endParaRPr lang="en-US" sz="800" dirty="0">
              <a:solidFill>
                <a:schemeClr val="bg1"/>
              </a:solidFill>
            </a:endParaRPr>
          </a:p>
          <a:p>
            <a:pPr marL="0" indent="0">
              <a:lnSpc>
                <a:spcPts val="1100"/>
              </a:lnSpc>
              <a:spcAft>
                <a:spcPts val="500"/>
              </a:spcAft>
              <a:tabLst>
                <a:tab pos="127000" algn="l"/>
              </a:tabLst>
            </a:pPr>
            <a:endParaRPr lang="en-US" sz="800" dirty="0" err="1">
              <a:solidFill>
                <a:schemeClr val="bg1"/>
              </a:solidFill>
            </a:endParaRPr>
          </a:p>
        </p:txBody>
      </p:sp>
      <p:pic>
        <p:nvPicPr>
          <p:cNvPr id="15" name="Picture 14"/>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285866" y="4779327"/>
            <a:ext cx="300344" cy="361594"/>
          </a:xfrm>
          <a:prstGeom prst="rect">
            <a:avLst/>
          </a:prstGeom>
        </p:spPr>
      </p:pic>
      <p:sp>
        <p:nvSpPr>
          <p:cNvPr id="16" name="Footer Placeholder 8"/>
          <p:cNvSpPr>
            <a:spLocks noGrp="1"/>
          </p:cNvSpPr>
          <p:nvPr>
            <p:ph type="ftr" sz="quarter" idx="3"/>
          </p:nvPr>
        </p:nvSpPr>
        <p:spPr>
          <a:xfrm>
            <a:off x="4576412" y="4881188"/>
            <a:ext cx="4027588" cy="78483"/>
          </a:xfrm>
        </p:spPr>
        <p:txBody>
          <a:bodyPr/>
          <a:lstStyle>
            <a:lvl1pPr>
              <a:defRPr>
                <a:solidFill>
                  <a:schemeClr val="bg1"/>
                </a:solidFill>
              </a:defRPr>
            </a:lvl1pPr>
          </a:lstStyle>
          <a:p>
            <a:r>
              <a:rPr lang="en-US">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 - Text &amp; image">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p>
            <a:r>
              <a:rPr lang="en-US"/>
              <a:t>Click to edit Master title style</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12" name="Text Placeholder 4"/>
          <p:cNvSpPr>
            <a:spLocks noGrp="1"/>
          </p:cNvSpPr>
          <p:nvPr>
            <p:ph type="body" sz="quarter" idx="23"/>
          </p:nvPr>
        </p:nvSpPr>
        <p:spPr>
          <a:xfrm>
            <a:off x="539753" y="659120"/>
            <a:ext cx="3960810" cy="3950980"/>
          </a:xfrm>
        </p:spPr>
        <p:txBody>
          <a:bodyPr/>
          <a:lstStyle>
            <a:lvl3pPr marL="184150" indent="-184150">
              <a:buFont typeface="+mj-lt"/>
              <a:buAutoNum type="arabicPeriod"/>
              <a:tabLst/>
              <a:defRPr/>
            </a:lvl3pPr>
            <a:lvl4pPr marL="311150" indent="-131763">
              <a:buFont typeface=".HelveticaNeueDeskInterface-Regular" charset="-120"/>
              <a:buChar char="–"/>
              <a:tabLst/>
              <a:defRPr/>
            </a:lvl4pPr>
            <a:lvl5pPr marL="496888" indent="-185738">
              <a:buFont typeface=".HelveticaNeueDeskInterface-Regular" charset="-120"/>
              <a:buChar char="–"/>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2"/>
          <p:cNvSpPr>
            <a:spLocks noGrp="1"/>
          </p:cNvSpPr>
          <p:nvPr>
            <p:ph type="pic" sz="quarter" idx="18" hasCustomPrompt="1"/>
          </p:nvPr>
        </p:nvSpPr>
        <p:spPr>
          <a:xfrm>
            <a:off x="6575772" y="600745"/>
            <a:ext cx="1766450" cy="1321250"/>
          </a:xfrm>
          <a:solidFill>
            <a:schemeClr val="bg2"/>
          </a:solidFill>
        </p:spPr>
        <p:txBody>
          <a:bodyPr/>
          <a:lstStyle/>
          <a:p>
            <a:r>
              <a:rPr lang="en-US"/>
              <a:t>Insert picture here</a:t>
            </a:r>
            <a:endParaRPr lang="en-US" dirty="0"/>
          </a:p>
        </p:txBody>
      </p:sp>
      <p:sp>
        <p:nvSpPr>
          <p:cNvPr id="16" name="Picture Placeholder 2"/>
          <p:cNvSpPr>
            <a:spLocks noGrp="1"/>
          </p:cNvSpPr>
          <p:nvPr>
            <p:ph type="pic" sz="quarter" idx="24" hasCustomPrompt="1"/>
          </p:nvPr>
        </p:nvSpPr>
        <p:spPr>
          <a:xfrm>
            <a:off x="7673616" y="1710332"/>
            <a:ext cx="929925" cy="618930"/>
          </a:xfrm>
          <a:solidFill>
            <a:schemeClr val="bg2"/>
          </a:solidFill>
        </p:spPr>
        <p:txBody>
          <a:bodyPr/>
          <a:lstStyle/>
          <a:p>
            <a:r>
              <a:rPr lang="en-US"/>
              <a:t>Insert picture here</a:t>
            </a:r>
            <a:endParaRPr lang="en-US" dirty="0"/>
          </a:p>
        </p:txBody>
      </p:sp>
      <p:sp>
        <p:nvSpPr>
          <p:cNvPr id="17" name="Picture Placeholder 2"/>
          <p:cNvSpPr>
            <a:spLocks noGrp="1"/>
          </p:cNvSpPr>
          <p:nvPr>
            <p:ph type="pic" sz="quarter" idx="25" hasCustomPrompt="1"/>
          </p:nvPr>
        </p:nvSpPr>
        <p:spPr>
          <a:xfrm>
            <a:off x="6018012" y="307205"/>
            <a:ext cx="1115521" cy="744845"/>
          </a:xfrm>
          <a:solidFill>
            <a:schemeClr val="bg2"/>
          </a:solidFill>
        </p:spPr>
        <p:txBody>
          <a:bodyPr/>
          <a:lstStyle/>
          <a:p>
            <a:r>
              <a:rPr lang="en-US" dirty="0"/>
              <a:t>Insert picture here</a:t>
            </a:r>
          </a:p>
        </p:txBody>
      </p:sp>
      <p:sp>
        <p:nvSpPr>
          <p:cNvPr id="9"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5 - Text &amp; image">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p>
            <a:r>
              <a:rPr lang="en-US"/>
              <a:t>Click to edit Master title style</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12" name="Text Placeholder 4"/>
          <p:cNvSpPr>
            <a:spLocks noGrp="1"/>
          </p:cNvSpPr>
          <p:nvPr>
            <p:ph type="body" sz="quarter" idx="23"/>
          </p:nvPr>
        </p:nvSpPr>
        <p:spPr>
          <a:xfrm>
            <a:off x="539753" y="659120"/>
            <a:ext cx="3960810" cy="3950980"/>
          </a:xfrm>
        </p:spPr>
        <p:txBody>
          <a:bodyPr/>
          <a:lstStyle>
            <a:lvl3pPr marL="184150" indent="-184150">
              <a:buFont typeface="Wingdings" charset="2"/>
              <a:buChar char="§"/>
              <a:tabLst/>
              <a:defRPr/>
            </a:lvl3pPr>
            <a:lvl4pPr marL="311150" indent="-131763">
              <a:buFont typeface=".HelveticaNeueDeskInterface-Regular" charset="-120"/>
              <a:buChar char="–"/>
              <a:tabLst/>
              <a:defRPr/>
            </a:lvl4pPr>
            <a:lvl5pPr marL="496888" indent="-185738">
              <a:buFont typeface=".HelveticaNeueDeskInterface-Regular" charset="-120"/>
              <a:buChar char="–"/>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2"/>
          <p:cNvSpPr>
            <a:spLocks noGrp="1"/>
          </p:cNvSpPr>
          <p:nvPr>
            <p:ph type="pic" sz="quarter" idx="18" hasCustomPrompt="1"/>
          </p:nvPr>
        </p:nvSpPr>
        <p:spPr>
          <a:xfrm>
            <a:off x="6575772" y="600745"/>
            <a:ext cx="1766450" cy="1321250"/>
          </a:xfrm>
          <a:solidFill>
            <a:schemeClr val="bg2"/>
          </a:solidFill>
        </p:spPr>
        <p:txBody>
          <a:bodyPr/>
          <a:lstStyle/>
          <a:p>
            <a:r>
              <a:rPr lang="en-US"/>
              <a:t>Insert picture here</a:t>
            </a:r>
            <a:endParaRPr lang="en-US" dirty="0"/>
          </a:p>
        </p:txBody>
      </p:sp>
      <p:sp>
        <p:nvSpPr>
          <p:cNvPr id="16" name="Picture Placeholder 2"/>
          <p:cNvSpPr>
            <a:spLocks noGrp="1"/>
          </p:cNvSpPr>
          <p:nvPr>
            <p:ph type="pic" sz="quarter" idx="24" hasCustomPrompt="1"/>
          </p:nvPr>
        </p:nvSpPr>
        <p:spPr>
          <a:xfrm>
            <a:off x="7673616" y="1710332"/>
            <a:ext cx="929925" cy="618930"/>
          </a:xfrm>
          <a:solidFill>
            <a:schemeClr val="bg2"/>
          </a:solidFill>
        </p:spPr>
        <p:txBody>
          <a:bodyPr/>
          <a:lstStyle/>
          <a:p>
            <a:r>
              <a:rPr lang="en-US"/>
              <a:t>Insert picture here</a:t>
            </a:r>
            <a:endParaRPr lang="en-US" dirty="0"/>
          </a:p>
        </p:txBody>
      </p:sp>
      <p:sp>
        <p:nvSpPr>
          <p:cNvPr id="17" name="Picture Placeholder 2"/>
          <p:cNvSpPr>
            <a:spLocks noGrp="1"/>
          </p:cNvSpPr>
          <p:nvPr>
            <p:ph type="pic" sz="quarter" idx="25" hasCustomPrompt="1"/>
          </p:nvPr>
        </p:nvSpPr>
        <p:spPr>
          <a:xfrm>
            <a:off x="6018012" y="307205"/>
            <a:ext cx="1115521" cy="744845"/>
          </a:xfrm>
          <a:solidFill>
            <a:schemeClr val="bg2"/>
          </a:solidFill>
        </p:spPr>
        <p:txBody>
          <a:bodyPr/>
          <a:lstStyle/>
          <a:p>
            <a:r>
              <a:rPr lang="en-US" dirty="0"/>
              <a:t>Insert picture here</a:t>
            </a:r>
          </a:p>
        </p:txBody>
      </p:sp>
      <p:sp>
        <p:nvSpPr>
          <p:cNvPr id="9"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5 - Text &amp; image">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p>
            <a:r>
              <a:rPr lang="en-US"/>
              <a:t>Click to edit Master title style</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10" name="Picture Placeholder 2"/>
          <p:cNvSpPr>
            <a:spLocks noGrp="1"/>
          </p:cNvSpPr>
          <p:nvPr>
            <p:ph type="pic" sz="quarter" idx="18" hasCustomPrompt="1"/>
          </p:nvPr>
        </p:nvSpPr>
        <p:spPr>
          <a:xfrm>
            <a:off x="4776788" y="649288"/>
            <a:ext cx="4367212" cy="3960812"/>
          </a:xfrm>
          <a:solidFill>
            <a:schemeClr val="bg2"/>
          </a:solidFill>
        </p:spPr>
        <p:txBody>
          <a:bodyPr/>
          <a:lstStyle/>
          <a:p>
            <a:r>
              <a:rPr lang="en-US"/>
              <a:t>Insert picture here</a:t>
            </a:r>
            <a:endParaRPr lang="en-US" dirty="0"/>
          </a:p>
        </p:txBody>
      </p:sp>
      <p:sp>
        <p:nvSpPr>
          <p:cNvPr id="11" name="Text Placeholder 20"/>
          <p:cNvSpPr>
            <a:spLocks noGrp="1"/>
          </p:cNvSpPr>
          <p:nvPr>
            <p:ph type="body" sz="quarter" idx="22" hasCustomPrompt="1"/>
          </p:nvPr>
        </p:nvSpPr>
        <p:spPr>
          <a:xfrm>
            <a:off x="539753" y="649288"/>
            <a:ext cx="3960813" cy="3960812"/>
          </a:xfrm>
        </p:spPr>
        <p:txBody>
          <a:bodyPr/>
          <a:lstStyle>
            <a:lvl1pPr>
              <a:defRPr sz="1200" b="0">
                <a:solidFill>
                  <a:schemeClr val="tx1"/>
                </a:solidFill>
              </a:defRPr>
            </a:lvl1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Click to edit Master title style</a:t>
            </a:r>
          </a:p>
        </p:txBody>
      </p:sp>
      <p:sp>
        <p:nvSpPr>
          <p:cNvPr id="8"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 - Text &amp; images">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p>
            <a:r>
              <a:rPr lang="en-US"/>
              <a:t>Click to edit Master title style</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17" name="Picture Placeholder 2"/>
          <p:cNvSpPr>
            <a:spLocks noGrp="1"/>
          </p:cNvSpPr>
          <p:nvPr>
            <p:ph type="pic" sz="quarter" idx="18" hasCustomPrompt="1"/>
          </p:nvPr>
        </p:nvSpPr>
        <p:spPr>
          <a:xfrm>
            <a:off x="4892966" y="649956"/>
            <a:ext cx="1776413" cy="1784225"/>
          </a:xfrm>
          <a:solidFill>
            <a:schemeClr val="bg2"/>
          </a:solidFill>
        </p:spPr>
        <p:txBody>
          <a:bodyPr/>
          <a:lstStyle>
            <a:lvl1pPr>
              <a:defRPr sz="1200"/>
            </a:lvl1pPr>
          </a:lstStyle>
          <a:p>
            <a:r>
              <a:rPr lang="en-US" dirty="0"/>
              <a:t>Insert picture here</a:t>
            </a:r>
          </a:p>
          <a:p>
            <a:endParaRPr lang="en-US" dirty="0"/>
          </a:p>
        </p:txBody>
      </p:sp>
      <p:sp>
        <p:nvSpPr>
          <p:cNvPr id="18" name="Picture Placeholder 2"/>
          <p:cNvSpPr>
            <a:spLocks noGrp="1"/>
          </p:cNvSpPr>
          <p:nvPr>
            <p:ph type="pic" sz="quarter" idx="19" hasCustomPrompt="1"/>
          </p:nvPr>
        </p:nvSpPr>
        <p:spPr>
          <a:xfrm>
            <a:off x="6827797" y="649956"/>
            <a:ext cx="1776413" cy="1784225"/>
          </a:xfrm>
          <a:solidFill>
            <a:schemeClr val="bg2"/>
          </a:solidFill>
        </p:spPr>
        <p:txBody>
          <a:bodyPr/>
          <a:lstStyle>
            <a:lvl1pPr>
              <a:defRPr sz="1200"/>
            </a:lvl1pPr>
          </a:lstStyle>
          <a:p>
            <a:r>
              <a:rPr lang="en-US" dirty="0"/>
              <a:t>Insert picture here</a:t>
            </a:r>
          </a:p>
          <a:p>
            <a:endParaRPr lang="en-US" dirty="0"/>
          </a:p>
        </p:txBody>
      </p:sp>
      <p:sp>
        <p:nvSpPr>
          <p:cNvPr id="19" name="Picture Placeholder 2"/>
          <p:cNvSpPr>
            <a:spLocks noGrp="1"/>
          </p:cNvSpPr>
          <p:nvPr>
            <p:ph type="pic" sz="quarter" idx="20" hasCustomPrompt="1"/>
          </p:nvPr>
        </p:nvSpPr>
        <p:spPr>
          <a:xfrm>
            <a:off x="4892966" y="2555400"/>
            <a:ext cx="1776413" cy="1784225"/>
          </a:xfrm>
          <a:solidFill>
            <a:schemeClr val="bg2"/>
          </a:solidFill>
        </p:spPr>
        <p:txBody>
          <a:bodyPr/>
          <a:lstStyle>
            <a:lvl1pPr>
              <a:defRPr sz="1200"/>
            </a:lvl1pPr>
          </a:lstStyle>
          <a:p>
            <a:r>
              <a:rPr lang="en-US" dirty="0"/>
              <a:t>Insert picture here</a:t>
            </a:r>
          </a:p>
          <a:p>
            <a:endParaRPr lang="en-US" dirty="0"/>
          </a:p>
        </p:txBody>
      </p:sp>
      <p:sp>
        <p:nvSpPr>
          <p:cNvPr id="20" name="Picture Placeholder 2"/>
          <p:cNvSpPr>
            <a:spLocks noGrp="1"/>
          </p:cNvSpPr>
          <p:nvPr>
            <p:ph type="pic" sz="quarter" idx="21" hasCustomPrompt="1"/>
          </p:nvPr>
        </p:nvSpPr>
        <p:spPr>
          <a:xfrm>
            <a:off x="6827797" y="2555400"/>
            <a:ext cx="1776413" cy="1784225"/>
          </a:xfrm>
          <a:solidFill>
            <a:schemeClr val="bg2"/>
          </a:solidFill>
        </p:spPr>
        <p:txBody>
          <a:bodyPr/>
          <a:lstStyle>
            <a:lvl1pPr>
              <a:defRPr sz="1200"/>
            </a:lvl1pPr>
          </a:lstStyle>
          <a:p>
            <a:r>
              <a:rPr lang="en-US" dirty="0"/>
              <a:t>Insert picture here</a:t>
            </a:r>
          </a:p>
          <a:p>
            <a:endParaRPr lang="en-US" dirty="0"/>
          </a:p>
        </p:txBody>
      </p:sp>
      <p:sp>
        <p:nvSpPr>
          <p:cNvPr id="22" name="Text Placeholder 20"/>
          <p:cNvSpPr>
            <a:spLocks noGrp="1"/>
          </p:cNvSpPr>
          <p:nvPr>
            <p:ph type="body" sz="quarter" idx="22" hasCustomPrompt="1"/>
          </p:nvPr>
        </p:nvSpPr>
        <p:spPr>
          <a:xfrm>
            <a:off x="539753" y="649288"/>
            <a:ext cx="3960813" cy="3960812"/>
          </a:xfrm>
        </p:spPr>
        <p:txBody>
          <a:bodyPr/>
          <a:lstStyle>
            <a:lvl1pPr>
              <a:defRPr sz="1200" b="0">
                <a:solidFill>
                  <a:schemeClr val="tx1"/>
                </a:solidFill>
              </a:defRPr>
            </a:lvl1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title style</a:t>
            </a:r>
            <a:endParaRPr lang="en-US" dirty="0"/>
          </a:p>
        </p:txBody>
      </p:sp>
      <p:sp>
        <p:nvSpPr>
          <p:cNvPr id="11"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 - Text only">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p>
            <a:r>
              <a:rPr lang="en-US"/>
              <a:t>Click to edit Master title style</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13" name="Text Placeholder 7"/>
          <p:cNvSpPr>
            <a:spLocks noGrp="1"/>
          </p:cNvSpPr>
          <p:nvPr>
            <p:ph type="body" sz="quarter" idx="17"/>
          </p:nvPr>
        </p:nvSpPr>
        <p:spPr>
          <a:xfrm>
            <a:off x="540000" y="649956"/>
            <a:ext cx="6865666" cy="3960143"/>
          </a:xfrm>
        </p:spPr>
        <p:txBody>
          <a:bodyPr/>
          <a:lstStyle>
            <a:lvl1pPr>
              <a:defRPr sz="18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Blank">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p>
            <a:r>
              <a:rPr lang="en-US"/>
              <a:t>Click to edit Master title style</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5"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ext uri="{BB962C8B-B14F-4D97-AF65-F5344CB8AC3E}">
        <p14:creationId xmlns:p14="http://schemas.microsoft.com/office/powerpoint/2010/main" val="829548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8 - Text only Red">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1"/>
                </a:solidFill>
              </a:defRPr>
            </a:lvl1pPr>
          </a:lstStyle>
          <a:p>
            <a:fld id="{130CA15A-B377-495B-BF48-3A3144721AF6}" type="slidenum">
              <a:rPr lang="en-GB" smtClean="0"/>
              <a:pPr/>
              <a:t>‹Nº›</a:t>
            </a:fld>
            <a:endParaRPr lang="en-GB" dirty="0"/>
          </a:p>
        </p:txBody>
      </p:sp>
      <p:sp>
        <p:nvSpPr>
          <p:cNvPr id="5" name="Text Placeholder 7"/>
          <p:cNvSpPr>
            <a:spLocks noGrp="1"/>
          </p:cNvSpPr>
          <p:nvPr>
            <p:ph type="body" sz="quarter" idx="17"/>
          </p:nvPr>
        </p:nvSpPr>
        <p:spPr>
          <a:xfrm>
            <a:off x="540000" y="649956"/>
            <a:ext cx="3960439" cy="3960143"/>
          </a:xfrm>
        </p:spPr>
        <p:txBody>
          <a:bodyPr/>
          <a:lstStyle>
            <a:lvl1pPr>
              <a:defRPr sz="18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6825" y="4633335"/>
            <a:ext cx="1406902" cy="434860"/>
          </a:xfrm>
          <a:prstGeom prst="rect">
            <a:avLst/>
          </a:prstGeom>
        </p:spPr>
      </p:pic>
      <p:sp>
        <p:nvSpPr>
          <p:cNvPr id="6" name="Footer Placeholder 8"/>
          <p:cNvSpPr>
            <a:spLocks noGrp="1"/>
          </p:cNvSpPr>
          <p:nvPr>
            <p:ph type="ftr" sz="quarter" idx="3"/>
          </p:nvPr>
        </p:nvSpPr>
        <p:spPr>
          <a:xfrm>
            <a:off x="4576412" y="4881188"/>
            <a:ext cx="4027588" cy="78483"/>
          </a:xfrm>
        </p:spPr>
        <p:txBody>
          <a:bodyPr/>
          <a:lstStyle>
            <a:lvl1pPr>
              <a:defRPr>
                <a:solidFill>
                  <a:schemeClr val="bg1"/>
                </a:solidFill>
              </a:defRPr>
            </a:lvl1pPr>
          </a:lstStyle>
          <a:p>
            <a:r>
              <a:rPr lang="en-US">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1 - Divider / hero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1"/>
                </a:solidFill>
              </a:defRPr>
            </a:lvl1pPr>
          </a:lstStyle>
          <a:p>
            <a:fld id="{130CA15A-B377-495B-BF48-3A3144721AF6}" type="slidenum">
              <a:rPr lang="en-GB" smtClean="0"/>
              <a:pPr/>
              <a:t>‹Nº›</a:t>
            </a:fld>
            <a:endParaRPr lang="en-GB" dirty="0"/>
          </a:p>
        </p:txBody>
      </p:sp>
      <p:sp>
        <p:nvSpPr>
          <p:cNvPr id="6" name="Title 6"/>
          <p:cNvSpPr>
            <a:spLocks noGrp="1"/>
          </p:cNvSpPr>
          <p:nvPr>
            <p:ph type="title" hasCustomPrompt="1"/>
          </p:nvPr>
        </p:nvSpPr>
        <p:spPr bwMode="gray">
          <a:xfrm>
            <a:off x="540000" y="178950"/>
            <a:ext cx="8064000" cy="324000"/>
          </a:xfrm>
        </p:spPr>
        <p:txBody>
          <a:bodyPr/>
          <a:lstStyle>
            <a:lvl1pPr>
              <a:defRPr baseline="0">
                <a:solidFill>
                  <a:schemeClr val="tx1"/>
                </a:solidFill>
              </a:defRPr>
            </a:lvl1pPr>
          </a:lstStyle>
          <a:p>
            <a:pPr>
              <a:buFontTx/>
            </a:pPr>
            <a:r>
              <a:rPr lang="en-GB" dirty="0"/>
              <a:t>Divider / hero image - click to edit Master text style</a:t>
            </a:r>
            <a:br>
              <a:rPr lang="en-GB" dirty="0"/>
            </a:br>
            <a:endParaRPr lang="en-GB" dirty="0"/>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6825" y="4633335"/>
            <a:ext cx="1406902" cy="434860"/>
          </a:xfrm>
          <a:prstGeom prst="rect">
            <a:avLst/>
          </a:prstGeom>
        </p:spPr>
      </p:pic>
      <p:sp>
        <p:nvSpPr>
          <p:cNvPr id="7" name="Text Placeholder 6"/>
          <p:cNvSpPr>
            <a:spLocks noGrp="1"/>
          </p:cNvSpPr>
          <p:nvPr>
            <p:ph type="body" sz="quarter" idx="19"/>
          </p:nvPr>
        </p:nvSpPr>
        <p:spPr>
          <a:xfrm>
            <a:off x="539999" y="649959"/>
            <a:ext cx="3537326" cy="2900363"/>
          </a:xfrm>
        </p:spPr>
        <p:txBody>
          <a:bodyPr/>
          <a:lstStyle>
            <a:lvl1pPr>
              <a:defRPr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p:txBody>
      </p:sp>
      <p:grpSp>
        <p:nvGrpSpPr>
          <p:cNvPr id="24" name="Group 23"/>
          <p:cNvGrpSpPr/>
          <p:nvPr userDrawn="1"/>
        </p:nvGrpSpPr>
        <p:grpSpPr>
          <a:xfrm>
            <a:off x="9285866" y="3205563"/>
            <a:ext cx="1709419" cy="1937938"/>
            <a:chOff x="9225906" y="2581"/>
            <a:chExt cx="1709419" cy="1937938"/>
          </a:xfrm>
        </p:grpSpPr>
        <p:sp>
          <p:nvSpPr>
            <p:cNvPr id="23" name="Rectangle 22"/>
            <p:cNvSpPr/>
            <p:nvPr userDrawn="1"/>
          </p:nvSpPr>
          <p:spPr>
            <a:xfrm>
              <a:off x="9225906" y="2581"/>
              <a:ext cx="1709419" cy="1937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225906" y="1576344"/>
              <a:ext cx="300344" cy="361594"/>
            </a:xfrm>
            <a:prstGeom prst="rect">
              <a:avLst/>
            </a:prstGeom>
          </p:spPr>
        </p:pic>
        <p:sp>
          <p:nvSpPr>
            <p:cNvPr id="20" name="TextBox 19"/>
            <p:cNvSpPr txBox="1"/>
            <p:nvPr userDrawn="1"/>
          </p:nvSpPr>
          <p:spPr>
            <a:xfrm>
              <a:off x="9301125" y="89010"/>
              <a:ext cx="1544260" cy="1513235"/>
            </a:xfrm>
            <a:prstGeom prst="rect">
              <a:avLst/>
            </a:prstGeom>
            <a:noFill/>
          </p:spPr>
          <p:txBody>
            <a:bodyPr wrap="square" lIns="0" tIns="0" rIns="0" bIns="0" rtlCol="0">
              <a:spAutoFit/>
            </a:bodyPr>
            <a:lstStyle/>
            <a:p>
              <a:pPr marL="0" lvl="0" indent="0">
                <a:lnSpc>
                  <a:spcPts val="1100"/>
                </a:lnSpc>
                <a:spcAft>
                  <a:spcPts val="500"/>
                </a:spcAft>
                <a:tabLst>
                  <a:tab pos="127000" algn="l"/>
                </a:tabLst>
              </a:pPr>
              <a:r>
                <a:rPr lang="en-US" sz="800" b="1" dirty="0">
                  <a:solidFill>
                    <a:schemeClr val="bg1"/>
                  </a:solidFill>
                </a:rPr>
                <a:t>Change image background </a:t>
              </a:r>
              <a:br>
                <a:rPr lang="en-US" sz="800" b="1" dirty="0">
                  <a:solidFill>
                    <a:schemeClr val="bg1"/>
                  </a:solidFill>
                </a:rPr>
              </a:br>
              <a:r>
                <a:rPr lang="en-US" sz="800" b="1" dirty="0">
                  <a:solidFill>
                    <a:schemeClr val="bg1"/>
                  </a:solidFill>
                </a:rPr>
                <a:t>by going to:</a:t>
              </a:r>
            </a:p>
            <a:p>
              <a:pPr marL="0" lvl="0" indent="0">
                <a:lnSpc>
                  <a:spcPts val="1100"/>
                </a:lnSpc>
                <a:spcAft>
                  <a:spcPts val="500"/>
                </a:spcAft>
                <a:tabLst>
                  <a:tab pos="127000" algn="l"/>
                </a:tabLst>
              </a:pPr>
              <a:r>
                <a:rPr lang="en-US" sz="800" dirty="0">
                  <a:solidFill>
                    <a:schemeClr val="bg1"/>
                  </a:solidFill>
                </a:rPr>
                <a:t>FORMAT BACKGROUND</a:t>
              </a:r>
            </a:p>
            <a:p>
              <a:pPr marL="0" lvl="0" indent="0">
                <a:lnSpc>
                  <a:spcPts val="1100"/>
                </a:lnSpc>
                <a:spcAft>
                  <a:spcPts val="500"/>
                </a:spcAft>
                <a:tabLst>
                  <a:tab pos="127000" algn="l"/>
                </a:tabLst>
              </a:pPr>
              <a:r>
                <a:rPr lang="en-US" sz="800" dirty="0">
                  <a:solidFill>
                    <a:schemeClr val="bg1"/>
                  </a:solidFill>
                </a:rPr>
                <a:t>&gt;	Fill </a:t>
              </a:r>
            </a:p>
            <a:p>
              <a:pPr marL="0" lvl="0" indent="0">
                <a:lnSpc>
                  <a:spcPts val="1100"/>
                </a:lnSpc>
                <a:spcAft>
                  <a:spcPts val="500"/>
                </a:spcAft>
                <a:tabLst>
                  <a:tab pos="127000" algn="l"/>
                </a:tabLst>
              </a:pPr>
              <a:r>
                <a:rPr lang="en-US" sz="800" dirty="0">
                  <a:solidFill>
                    <a:schemeClr val="bg1"/>
                  </a:solidFill>
                </a:rPr>
                <a:t>&gt; 	Picture fill</a:t>
              </a:r>
            </a:p>
            <a:p>
              <a:pPr marL="0" lvl="0" indent="0">
                <a:lnSpc>
                  <a:spcPts val="1100"/>
                </a:lnSpc>
                <a:spcAft>
                  <a:spcPts val="500"/>
                </a:spcAft>
                <a:tabLst>
                  <a:tab pos="127000" algn="l"/>
                </a:tabLst>
              </a:pPr>
              <a:r>
                <a:rPr lang="en-US" sz="800" dirty="0">
                  <a:solidFill>
                    <a:schemeClr val="bg1"/>
                  </a:solidFill>
                </a:rPr>
                <a:t>&gt;	Insert picture from file</a:t>
              </a:r>
            </a:p>
            <a:p>
              <a:pPr marL="0" lvl="0" indent="0">
                <a:lnSpc>
                  <a:spcPts val="1100"/>
                </a:lnSpc>
                <a:spcAft>
                  <a:spcPts val="500"/>
                </a:spcAft>
                <a:tabLst>
                  <a:tab pos="127000" algn="l"/>
                </a:tabLst>
              </a:pPr>
              <a:r>
                <a:rPr lang="en-US" sz="800" dirty="0">
                  <a:solidFill>
                    <a:schemeClr val="bg1"/>
                  </a:solidFill>
                </a:rPr>
                <a:t>Then navigate to desired image</a:t>
              </a:r>
            </a:p>
            <a:p>
              <a:pPr marL="0" indent="0">
                <a:lnSpc>
                  <a:spcPts val="1100"/>
                </a:lnSpc>
                <a:spcAft>
                  <a:spcPts val="500"/>
                </a:spcAft>
                <a:tabLst>
                  <a:tab pos="127000" algn="l"/>
                </a:tabLst>
              </a:pPr>
              <a:endParaRPr lang="en-US" sz="800" dirty="0" err="1">
                <a:solidFill>
                  <a:schemeClr val="bg1"/>
                </a:solidFill>
              </a:endParaRPr>
            </a:p>
          </p:txBody>
        </p:sp>
      </p:grpSp>
      <p:sp>
        <p:nvSpPr>
          <p:cNvPr id="14" name="Footer Placeholder 8"/>
          <p:cNvSpPr>
            <a:spLocks noGrp="1"/>
          </p:cNvSpPr>
          <p:nvPr>
            <p:ph type="ftr" sz="quarter" idx="3"/>
          </p:nvPr>
        </p:nvSpPr>
        <p:spPr>
          <a:xfrm>
            <a:off x="4576412" y="4881188"/>
            <a:ext cx="4027588" cy="78483"/>
          </a:xfrm>
        </p:spPr>
        <p:txBody>
          <a:bodyPr/>
          <a:lstStyle>
            <a:lvl1pPr>
              <a:defRPr>
                <a:solidFill>
                  <a:schemeClr val="bg1"/>
                </a:solidFill>
              </a:defRPr>
            </a:lvl1pPr>
          </a:lstStyle>
          <a:p>
            <a:r>
              <a:rPr lang="en-US">
                <a:sym typeface="Symbol" panose="05050102010706020507" pitchFamily="18" charset="2"/>
              </a:rPr>
              <a:t>ZARAGOZA   Jordi Guivernau   04 Abril, 2018   © ROCKWOOL Peninsular SAU</a:t>
            </a:r>
            <a:endParaRPr lang="en-GB" dirty="0"/>
          </a:p>
        </p:txBody>
      </p:sp>
    </p:spTree>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2 - Question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1"/>
                </a:solidFill>
              </a:defRPr>
            </a:lvl1pPr>
          </a:lstStyle>
          <a:p>
            <a:fld id="{130CA15A-B377-495B-BF48-3A3144721AF6}" type="slidenum">
              <a:rPr lang="en-GB" smtClean="0"/>
              <a:pPr/>
              <a:t>‹Nº›</a:t>
            </a:fld>
            <a:endParaRPr lang="en-GB" dirty="0"/>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6825" y="4633335"/>
            <a:ext cx="1406902" cy="434860"/>
          </a:xfrm>
          <a:prstGeom prst="rect">
            <a:avLst/>
          </a:prstGeom>
        </p:spPr>
      </p:pic>
      <p:grpSp>
        <p:nvGrpSpPr>
          <p:cNvPr id="24" name="Group 23"/>
          <p:cNvGrpSpPr/>
          <p:nvPr userDrawn="1"/>
        </p:nvGrpSpPr>
        <p:grpSpPr>
          <a:xfrm>
            <a:off x="9285866" y="3205563"/>
            <a:ext cx="1709419" cy="1937938"/>
            <a:chOff x="9225906" y="2581"/>
            <a:chExt cx="1709419" cy="1937938"/>
          </a:xfrm>
        </p:grpSpPr>
        <p:sp>
          <p:nvSpPr>
            <p:cNvPr id="23" name="Rectangle 22"/>
            <p:cNvSpPr/>
            <p:nvPr userDrawn="1"/>
          </p:nvSpPr>
          <p:spPr>
            <a:xfrm>
              <a:off x="9225906" y="2581"/>
              <a:ext cx="1709419" cy="1937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225906" y="1576344"/>
              <a:ext cx="300344" cy="361594"/>
            </a:xfrm>
            <a:prstGeom prst="rect">
              <a:avLst/>
            </a:prstGeom>
          </p:spPr>
        </p:pic>
        <p:sp>
          <p:nvSpPr>
            <p:cNvPr id="20" name="TextBox 19"/>
            <p:cNvSpPr txBox="1"/>
            <p:nvPr userDrawn="1"/>
          </p:nvSpPr>
          <p:spPr>
            <a:xfrm>
              <a:off x="9301125" y="89010"/>
              <a:ext cx="1544260" cy="1513235"/>
            </a:xfrm>
            <a:prstGeom prst="rect">
              <a:avLst/>
            </a:prstGeom>
            <a:noFill/>
          </p:spPr>
          <p:txBody>
            <a:bodyPr wrap="square" lIns="0" tIns="0" rIns="0" bIns="0" rtlCol="0">
              <a:spAutoFit/>
            </a:bodyPr>
            <a:lstStyle/>
            <a:p>
              <a:pPr marL="0" lvl="0" indent="0">
                <a:lnSpc>
                  <a:spcPts val="1100"/>
                </a:lnSpc>
                <a:spcAft>
                  <a:spcPts val="500"/>
                </a:spcAft>
                <a:tabLst>
                  <a:tab pos="127000" algn="l"/>
                </a:tabLst>
              </a:pPr>
              <a:r>
                <a:rPr lang="en-US" sz="800" b="1" dirty="0">
                  <a:solidFill>
                    <a:schemeClr val="bg1"/>
                  </a:solidFill>
                </a:rPr>
                <a:t>Change image background </a:t>
              </a:r>
              <a:br>
                <a:rPr lang="en-US" sz="800" b="1" dirty="0">
                  <a:solidFill>
                    <a:schemeClr val="bg1"/>
                  </a:solidFill>
                </a:rPr>
              </a:br>
              <a:r>
                <a:rPr lang="en-US" sz="800" b="1" dirty="0">
                  <a:solidFill>
                    <a:schemeClr val="bg1"/>
                  </a:solidFill>
                </a:rPr>
                <a:t>by going to:</a:t>
              </a:r>
            </a:p>
            <a:p>
              <a:pPr marL="0" lvl="0" indent="0">
                <a:lnSpc>
                  <a:spcPts val="1100"/>
                </a:lnSpc>
                <a:spcAft>
                  <a:spcPts val="500"/>
                </a:spcAft>
                <a:tabLst>
                  <a:tab pos="127000" algn="l"/>
                </a:tabLst>
              </a:pPr>
              <a:r>
                <a:rPr lang="en-US" sz="800" dirty="0">
                  <a:solidFill>
                    <a:schemeClr val="bg1"/>
                  </a:solidFill>
                </a:rPr>
                <a:t>FORMAT BACKGROUND</a:t>
              </a:r>
            </a:p>
            <a:p>
              <a:pPr marL="0" lvl="0" indent="0">
                <a:lnSpc>
                  <a:spcPts val="1100"/>
                </a:lnSpc>
                <a:spcAft>
                  <a:spcPts val="500"/>
                </a:spcAft>
                <a:tabLst>
                  <a:tab pos="127000" algn="l"/>
                </a:tabLst>
              </a:pPr>
              <a:r>
                <a:rPr lang="en-US" sz="800" dirty="0">
                  <a:solidFill>
                    <a:schemeClr val="bg1"/>
                  </a:solidFill>
                </a:rPr>
                <a:t>&gt;	Fill </a:t>
              </a:r>
            </a:p>
            <a:p>
              <a:pPr marL="0" lvl="0" indent="0">
                <a:lnSpc>
                  <a:spcPts val="1100"/>
                </a:lnSpc>
                <a:spcAft>
                  <a:spcPts val="500"/>
                </a:spcAft>
                <a:tabLst>
                  <a:tab pos="127000" algn="l"/>
                </a:tabLst>
              </a:pPr>
              <a:r>
                <a:rPr lang="en-US" sz="800" dirty="0">
                  <a:solidFill>
                    <a:schemeClr val="bg1"/>
                  </a:solidFill>
                </a:rPr>
                <a:t>&gt; 	Picture fill</a:t>
              </a:r>
            </a:p>
            <a:p>
              <a:pPr marL="0" lvl="0" indent="0">
                <a:lnSpc>
                  <a:spcPts val="1100"/>
                </a:lnSpc>
                <a:spcAft>
                  <a:spcPts val="500"/>
                </a:spcAft>
                <a:tabLst>
                  <a:tab pos="127000" algn="l"/>
                </a:tabLst>
              </a:pPr>
              <a:r>
                <a:rPr lang="en-US" sz="800" dirty="0">
                  <a:solidFill>
                    <a:schemeClr val="bg1"/>
                  </a:solidFill>
                </a:rPr>
                <a:t>&gt;	Insert picture from file</a:t>
              </a:r>
            </a:p>
            <a:p>
              <a:pPr marL="0" lvl="0" indent="0">
                <a:lnSpc>
                  <a:spcPts val="1100"/>
                </a:lnSpc>
                <a:spcAft>
                  <a:spcPts val="500"/>
                </a:spcAft>
                <a:tabLst>
                  <a:tab pos="127000" algn="l"/>
                </a:tabLst>
              </a:pPr>
              <a:r>
                <a:rPr lang="en-US" sz="800" dirty="0">
                  <a:solidFill>
                    <a:schemeClr val="bg1"/>
                  </a:solidFill>
                </a:rPr>
                <a:t>Then navigate to desired image</a:t>
              </a:r>
            </a:p>
            <a:p>
              <a:pPr marL="0" indent="0">
                <a:lnSpc>
                  <a:spcPts val="1100"/>
                </a:lnSpc>
                <a:spcAft>
                  <a:spcPts val="500"/>
                </a:spcAft>
                <a:tabLst>
                  <a:tab pos="127000" algn="l"/>
                </a:tabLst>
              </a:pPr>
              <a:endParaRPr lang="en-US" sz="800" dirty="0" err="1">
                <a:solidFill>
                  <a:schemeClr val="bg1"/>
                </a:solidFill>
              </a:endParaRPr>
            </a:p>
          </p:txBody>
        </p:sp>
      </p:grpSp>
      <p:sp>
        <p:nvSpPr>
          <p:cNvPr id="15" name="Text Placeholder 2"/>
          <p:cNvSpPr>
            <a:spLocks noGrp="1"/>
          </p:cNvSpPr>
          <p:nvPr>
            <p:ph type="body" sz="quarter" idx="18" hasCustomPrompt="1"/>
          </p:nvPr>
        </p:nvSpPr>
        <p:spPr>
          <a:xfrm>
            <a:off x="426825" y="422772"/>
            <a:ext cx="7861300" cy="1890712"/>
          </a:xfrm>
        </p:spPr>
        <p:txBody>
          <a:bodyPr/>
          <a:lstStyle>
            <a:lvl1pPr>
              <a:defRPr sz="7200">
                <a:solidFill>
                  <a:schemeClr val="bg1"/>
                </a:solidFill>
              </a:defRPr>
            </a:lvl1pPr>
            <a:lvl2pPr>
              <a:defRPr sz="7200"/>
            </a:lvl2pPr>
            <a:lvl3pPr>
              <a:defRPr sz="7200"/>
            </a:lvl3pPr>
            <a:lvl4pPr>
              <a:defRPr sz="7200"/>
            </a:lvl4pPr>
            <a:lvl5pPr>
              <a:defRPr sz="7200"/>
            </a:lvl5pPr>
          </a:lstStyle>
          <a:p>
            <a:pPr lvl="0"/>
            <a:r>
              <a:rPr lang="en-US" dirty="0"/>
              <a:t>Questions?</a:t>
            </a:r>
          </a:p>
        </p:txBody>
      </p:sp>
      <p:sp>
        <p:nvSpPr>
          <p:cNvPr id="10" name="Footer Placeholder 8"/>
          <p:cNvSpPr>
            <a:spLocks noGrp="1"/>
          </p:cNvSpPr>
          <p:nvPr>
            <p:ph type="ftr" sz="quarter" idx="3"/>
          </p:nvPr>
        </p:nvSpPr>
        <p:spPr>
          <a:xfrm>
            <a:off x="4576412" y="4881188"/>
            <a:ext cx="4027588" cy="78483"/>
          </a:xfrm>
        </p:spPr>
        <p:txBody>
          <a:bodyPr/>
          <a:lstStyle>
            <a:lvl1pPr>
              <a:defRPr>
                <a:solidFill>
                  <a:schemeClr val="bg1"/>
                </a:solidFill>
              </a:defRPr>
            </a:lvl1pPr>
          </a:lstStyle>
          <a:p>
            <a:r>
              <a:rPr lang="en-US">
                <a:sym typeface="Symbol" panose="05050102010706020507" pitchFamily="18" charset="2"/>
              </a:rPr>
              <a:t>ZARAGOZA   Jordi Guivernau   04 Abril, 2018   © ROCKWOOL Peninsular SAU</a:t>
            </a:r>
            <a:endParaRPr lang="en-GB" dirty="0"/>
          </a:p>
        </p:txBody>
      </p:sp>
    </p:spTree>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3 - Contact details">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1"/>
                </a:solidFill>
              </a:defRPr>
            </a:lvl1pPr>
          </a:lstStyle>
          <a:p>
            <a:fld id="{130CA15A-B377-495B-BF48-3A3144721AF6}" type="slidenum">
              <a:rPr lang="en-GB" smtClean="0"/>
              <a:pPr/>
              <a:t>‹Nº›</a:t>
            </a:fld>
            <a:endParaRPr lang="en-GB"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6825" y="4633335"/>
            <a:ext cx="1406902" cy="434860"/>
          </a:xfrm>
          <a:prstGeom prst="rect">
            <a:avLst/>
          </a:prstGeom>
        </p:spPr>
      </p:pic>
      <p:sp>
        <p:nvSpPr>
          <p:cNvPr id="11" name="Text Placeholder 2"/>
          <p:cNvSpPr>
            <a:spLocks noGrp="1"/>
          </p:cNvSpPr>
          <p:nvPr>
            <p:ph type="body" sz="quarter" idx="17"/>
          </p:nvPr>
        </p:nvSpPr>
        <p:spPr>
          <a:xfrm>
            <a:off x="540000" y="649956"/>
            <a:ext cx="3960439" cy="3960143"/>
          </a:xfrm>
        </p:spPr>
        <p:txBody>
          <a:bodyPr/>
          <a:lstStyle>
            <a:lvl1pPr>
              <a:lnSpc>
                <a:spcPts val="2200"/>
              </a:lnSpc>
              <a:defRPr>
                <a:solidFill>
                  <a:schemeClr val="bg1"/>
                </a:solidFill>
              </a:defRPr>
            </a:lvl1pPr>
          </a:lstStyle>
          <a:p>
            <a:pPr lvl="0"/>
            <a:r>
              <a:rPr lang="en-US"/>
              <a:t>Edit Master text styles</a:t>
            </a:r>
          </a:p>
          <a:p>
            <a:pPr lvl="1"/>
            <a:r>
              <a:rPr lang="en-US"/>
              <a:t>Second level</a:t>
            </a:r>
          </a:p>
          <a:p>
            <a:pPr lvl="2"/>
            <a:r>
              <a:rPr lang="en-US"/>
              <a:t>Third level</a:t>
            </a:r>
          </a:p>
        </p:txBody>
      </p:sp>
      <p:sp>
        <p:nvSpPr>
          <p:cNvPr id="6" name="Footer Placeholder 8"/>
          <p:cNvSpPr>
            <a:spLocks noGrp="1"/>
          </p:cNvSpPr>
          <p:nvPr>
            <p:ph type="ftr" sz="quarter" idx="3"/>
          </p:nvPr>
        </p:nvSpPr>
        <p:spPr>
          <a:xfrm>
            <a:off x="4576412" y="4881188"/>
            <a:ext cx="4027588" cy="78483"/>
          </a:xfrm>
        </p:spPr>
        <p:txBody>
          <a:bodyPr/>
          <a:lstStyle>
            <a:lvl1pPr>
              <a:defRPr>
                <a:solidFill>
                  <a:schemeClr val="bg1"/>
                </a:solidFill>
              </a:defRPr>
            </a:lvl1pPr>
          </a:lstStyle>
          <a:p>
            <a:r>
              <a:rPr lang="en-US">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4 - Thankyou">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1"/>
                </a:solidFill>
              </a:defRPr>
            </a:lvl1pPr>
          </a:lstStyle>
          <a:p>
            <a:fld id="{130CA15A-B377-495B-BF48-3A3144721AF6}" type="slidenum">
              <a:rPr lang="en-GB" smtClean="0"/>
              <a:pPr/>
              <a:t>‹Nº›</a:t>
            </a:fld>
            <a:endParaRPr lang="en-GB"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6825" y="4633335"/>
            <a:ext cx="1406902" cy="434860"/>
          </a:xfrm>
          <a:prstGeom prst="rect">
            <a:avLst/>
          </a:prstGeom>
        </p:spPr>
      </p:pic>
      <p:sp>
        <p:nvSpPr>
          <p:cNvPr id="6" name="Text Placeholder 2"/>
          <p:cNvSpPr>
            <a:spLocks noGrp="1"/>
          </p:cNvSpPr>
          <p:nvPr>
            <p:ph type="body" sz="quarter" idx="18" hasCustomPrompt="1"/>
          </p:nvPr>
        </p:nvSpPr>
        <p:spPr>
          <a:xfrm>
            <a:off x="426825" y="422772"/>
            <a:ext cx="7861300" cy="1890712"/>
          </a:xfrm>
        </p:spPr>
        <p:txBody>
          <a:bodyPr/>
          <a:lstStyle>
            <a:lvl1pPr>
              <a:defRPr sz="7200">
                <a:solidFill>
                  <a:schemeClr val="bg1"/>
                </a:solidFill>
              </a:defRPr>
            </a:lvl1pPr>
            <a:lvl2pPr>
              <a:defRPr sz="7200"/>
            </a:lvl2pPr>
            <a:lvl3pPr>
              <a:defRPr sz="7200"/>
            </a:lvl3pPr>
            <a:lvl4pPr>
              <a:defRPr sz="7200"/>
            </a:lvl4pPr>
            <a:lvl5pPr>
              <a:defRPr sz="7200"/>
            </a:lvl5pPr>
          </a:lstStyle>
          <a:p>
            <a:pPr lvl="0"/>
            <a:r>
              <a:rPr lang="en-US" dirty="0"/>
              <a:t>Thank you</a:t>
            </a:r>
          </a:p>
        </p:txBody>
      </p:sp>
      <p:sp>
        <p:nvSpPr>
          <p:cNvPr id="8" name="Footer Placeholder 8"/>
          <p:cNvSpPr>
            <a:spLocks noGrp="1"/>
          </p:cNvSpPr>
          <p:nvPr>
            <p:ph type="ftr" sz="quarter" idx="3"/>
          </p:nvPr>
        </p:nvSpPr>
        <p:spPr>
          <a:xfrm>
            <a:off x="4576412" y="4881188"/>
            <a:ext cx="4027588" cy="78483"/>
          </a:xfrm>
        </p:spPr>
        <p:txBody>
          <a:bodyPr/>
          <a:lstStyle>
            <a:lvl1pPr>
              <a:defRPr>
                <a:solidFill>
                  <a:schemeClr val="bg1"/>
                </a:solidFill>
              </a:defRPr>
            </a:lvl1pPr>
          </a:lstStyle>
          <a:p>
            <a:r>
              <a:rPr lang="en-US">
                <a:sym typeface="Symbol" panose="05050102010706020507" pitchFamily="18" charset="2"/>
              </a:rPr>
              <a:t>ZARAGOZA   Jordi Guivernau   04 Abril, 2018   © ROCKWOOL Peninsular SAU</a:t>
            </a:r>
            <a:endParaRPr lang="en-GB" dirty="0"/>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Headline + one column">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p>
            <a:r>
              <a:rPr lang="en-US" dirty="0"/>
              <a:t>Click to edit Master title style</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9" name="Text Placeholder 7"/>
          <p:cNvSpPr>
            <a:spLocks noGrp="1"/>
          </p:cNvSpPr>
          <p:nvPr>
            <p:ph type="body" sz="quarter" idx="17"/>
          </p:nvPr>
        </p:nvSpPr>
        <p:spPr>
          <a:xfrm>
            <a:off x="539999" y="649956"/>
            <a:ext cx="6012191" cy="39601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ext uri="{BB962C8B-B14F-4D97-AF65-F5344CB8AC3E}">
        <p14:creationId xmlns:p14="http://schemas.microsoft.com/office/powerpoint/2010/main" val="1379041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9CDD4B45-D5C1-42C0-8734-B346F76C45E0}" type="slidenum">
              <a:rPr lang="es-ES" altLang="en-US"/>
              <a:pPr/>
              <a:t>‹Nº›</a:t>
            </a:fld>
            <a:endParaRPr lang="es-ES" altLang="en-US"/>
          </a:p>
        </p:txBody>
      </p:sp>
      <p:sp>
        <p:nvSpPr>
          <p:cNvPr id="7"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ext uri="{BB962C8B-B14F-4D97-AF65-F5344CB8AC3E}">
        <p14:creationId xmlns:p14="http://schemas.microsoft.com/office/powerpoint/2010/main" val="19375068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33289" cy="5143500"/>
          </a:xfrm>
          <a:prstGeom prst="rect">
            <a:avLst/>
          </a:prstGeom>
        </p:spPr>
      </p:pic>
      <p:sp>
        <p:nvSpPr>
          <p:cNvPr id="3" name="Rectangle 2"/>
          <p:cNvSpPr/>
          <p:nvPr userDrawn="1"/>
        </p:nvSpPr>
        <p:spPr>
          <a:xfrm>
            <a:off x="195943" y="4734714"/>
            <a:ext cx="1469572" cy="332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sp>
        <p:nvSpPr>
          <p:cNvPr id="10" name="Rectangle 9"/>
          <p:cNvSpPr/>
          <p:nvPr userDrawn="1"/>
        </p:nvSpPr>
        <p:spPr>
          <a:xfrm>
            <a:off x="4400120" y="4918929"/>
            <a:ext cx="4572000" cy="154081"/>
          </a:xfrm>
          <a:prstGeom prst="rect">
            <a:avLst/>
          </a:prstGeom>
        </p:spPr>
        <p:txBody>
          <a:bodyPr>
            <a:spAutoFit/>
          </a:bodyPr>
          <a:lstStyle/>
          <a:p>
            <a:pPr algn="r"/>
            <a:r>
              <a:rPr lang="es-ES" sz="472" dirty="0"/>
              <a:t>CONFIDENCIAL | Nombre del autor | Mes 2017 | © ROCKWOOL International A/S</a:t>
            </a:r>
          </a:p>
        </p:txBody>
      </p:sp>
    </p:spTree>
    <p:extLst>
      <p:ext uri="{BB962C8B-B14F-4D97-AF65-F5344CB8AC3E}">
        <p14:creationId xmlns:p14="http://schemas.microsoft.com/office/powerpoint/2010/main" val="1077312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33289" cy="5143500"/>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50707" y="4810912"/>
            <a:ext cx="1099205" cy="201099"/>
          </a:xfrm>
          <a:prstGeom prst="rect">
            <a:avLst/>
          </a:prstGeom>
        </p:spPr>
      </p:pic>
      <p:sp>
        <p:nvSpPr>
          <p:cNvPr id="16" name="Footer Placeholder 15"/>
          <p:cNvSpPr>
            <a:spLocks noGrp="1"/>
          </p:cNvSpPr>
          <p:nvPr>
            <p:ph type="ftr" sz="quarter" idx="10"/>
          </p:nvPr>
        </p:nvSpPr>
        <p:spPr/>
        <p:txBody>
          <a:bodyPr/>
          <a:lstStyle/>
          <a:p>
            <a:r>
              <a:rPr lang="en-US"/>
              <a:t>CONFIDENTIAL | Author Name | Month 2017 | © ROCKWOOL International A/S</a:t>
            </a:r>
            <a:endParaRPr lang="en-US" dirty="0"/>
          </a:p>
        </p:txBody>
      </p:sp>
    </p:spTree>
    <p:extLst>
      <p:ext uri="{BB962C8B-B14F-4D97-AF65-F5344CB8AC3E}">
        <p14:creationId xmlns:p14="http://schemas.microsoft.com/office/powerpoint/2010/main" val="22765979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Title and Vertical Tex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9144900" cy="5150039"/>
          </a:xfrm>
          <a:prstGeom prst="rect">
            <a:avLst/>
          </a:prstGeom>
        </p:spPr>
      </p:pic>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50707" y="4810912"/>
            <a:ext cx="1099205" cy="201099"/>
          </a:xfrm>
          <a:prstGeom prst="rect">
            <a:avLst/>
          </a:prstGeom>
        </p:spPr>
      </p:pic>
      <p:sp>
        <p:nvSpPr>
          <p:cNvPr id="2" name="Footer Placeholder 1"/>
          <p:cNvSpPr>
            <a:spLocks noGrp="1"/>
          </p:cNvSpPr>
          <p:nvPr>
            <p:ph type="ftr" sz="quarter" idx="10"/>
          </p:nvPr>
        </p:nvSpPr>
        <p:spPr/>
        <p:txBody>
          <a:bodyPr/>
          <a:lstStyle/>
          <a:p>
            <a:r>
              <a:rPr lang="en-US"/>
              <a:t>CONFIDENTIAL | Author Name | Month 2017 | © ROCKWOOL International A/S</a:t>
            </a:r>
            <a:endParaRPr lang="en-US" dirty="0"/>
          </a:p>
        </p:txBody>
      </p:sp>
      <p:sp>
        <p:nvSpPr>
          <p:cNvPr id="5" name="Rectangle 4"/>
          <p:cNvSpPr/>
          <p:nvPr userDrawn="1"/>
        </p:nvSpPr>
        <p:spPr>
          <a:xfrm>
            <a:off x="3189568" y="2940763"/>
            <a:ext cx="2765763" cy="1009106"/>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 name="TextBox 5"/>
          <p:cNvSpPr txBox="1"/>
          <p:nvPr userDrawn="1"/>
        </p:nvSpPr>
        <p:spPr>
          <a:xfrm>
            <a:off x="2852533" y="2862464"/>
            <a:ext cx="3439832" cy="592663"/>
          </a:xfrm>
          <a:prstGeom prst="rect">
            <a:avLst/>
          </a:prstGeom>
          <a:noFill/>
        </p:spPr>
        <p:txBody>
          <a:bodyPr wrap="square" rtlCol="0">
            <a:spAutoFit/>
          </a:bodyPr>
          <a:lstStyle/>
          <a:p>
            <a:pPr algn="ctr"/>
            <a:r>
              <a:rPr lang="es-ES" sz="2100" b="1" dirty="0">
                <a:solidFill>
                  <a:schemeClr val="bg1"/>
                </a:solidFill>
              </a:rPr>
              <a:t>Prestaciones acústicas</a:t>
            </a:r>
          </a:p>
          <a:p>
            <a:pPr algn="ctr"/>
            <a:endParaRPr lang="es-ES" sz="525" dirty="0">
              <a:solidFill>
                <a:schemeClr val="bg1"/>
              </a:solidFill>
            </a:endParaRPr>
          </a:p>
          <a:p>
            <a:pPr algn="ctr"/>
            <a:r>
              <a:rPr lang="es-ES" sz="1200" dirty="0">
                <a:solidFill>
                  <a:schemeClr val="bg1"/>
                </a:solidFill>
              </a:rPr>
              <a:t>Bloquea, absorbe o mejora los sonidos.</a:t>
            </a:r>
            <a:endParaRPr lang="en-GB" sz="1200" dirty="0">
              <a:solidFill>
                <a:schemeClr val="bg1"/>
              </a:solidFill>
            </a:endParaRPr>
          </a:p>
        </p:txBody>
      </p:sp>
    </p:spTree>
    <p:extLst>
      <p:ext uri="{BB962C8B-B14F-4D97-AF65-F5344CB8AC3E}">
        <p14:creationId xmlns:p14="http://schemas.microsoft.com/office/powerpoint/2010/main" val="34007422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8" name="Rectangle 7"/>
          <p:cNvSpPr/>
          <p:nvPr userDrawn="1"/>
        </p:nvSpPr>
        <p:spPr>
          <a:xfrm>
            <a:off x="9523" y="0"/>
            <a:ext cx="9134477" cy="4723743"/>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29469" y="-56864"/>
            <a:ext cx="5143500" cy="5143500"/>
          </a:xfrm>
          <a:prstGeom prst="rect">
            <a:avLst/>
          </a:prstGeom>
        </p:spPr>
      </p:pic>
    </p:spTree>
    <p:extLst>
      <p:ext uri="{BB962C8B-B14F-4D97-AF65-F5344CB8AC3E}">
        <p14:creationId xmlns:p14="http://schemas.microsoft.com/office/powerpoint/2010/main" val="36448883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ection Header - RE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40000" y="612000"/>
            <a:ext cx="5328000" cy="1296000"/>
          </a:xfrm>
        </p:spPr>
        <p:txBody>
          <a:bodyPr anchor="t" anchorCtr="0">
            <a:noAutofit/>
          </a:bodyPr>
          <a:lstStyle>
            <a:lvl1pPr algn="l">
              <a:lnSpc>
                <a:spcPct val="85000"/>
              </a:lnSpc>
              <a:defRPr sz="4800" baseline="0">
                <a:solidFill>
                  <a:schemeClr val="bg1"/>
                </a:solidFill>
              </a:defRPr>
            </a:lvl1pPr>
          </a:lstStyle>
          <a:p>
            <a:r>
              <a:rPr lang="en-US" dirty="0"/>
              <a:t>&lt;Insert section title&gt;</a:t>
            </a:r>
            <a:endParaRPr lang="en-GB" dirty="0"/>
          </a:p>
        </p:txBody>
      </p:sp>
      <p:cxnSp>
        <p:nvCxnSpPr>
          <p:cNvPr id="8" name="Straight Connector 7"/>
          <p:cNvCxnSpPr/>
          <p:nvPr userDrawn="1"/>
        </p:nvCxnSpPr>
        <p:spPr bwMode="gray">
          <a:xfrm>
            <a:off x="540000" y="522000"/>
            <a:ext cx="8064000"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grpSp>
        <p:nvGrpSpPr>
          <p:cNvPr id="90" name="Group 89"/>
          <p:cNvGrpSpPr/>
          <p:nvPr userDrawn="1"/>
        </p:nvGrpSpPr>
        <p:grpSpPr>
          <a:xfrm>
            <a:off x="-196486" y="-196486"/>
            <a:ext cx="9541506" cy="5536472"/>
            <a:chOff x="-196486" y="-196486"/>
            <a:chExt cx="9541506" cy="5536472"/>
          </a:xfrm>
        </p:grpSpPr>
        <p:grpSp>
          <p:nvGrpSpPr>
            <p:cNvPr id="91" name="Group 90"/>
            <p:cNvGrpSpPr/>
            <p:nvPr/>
          </p:nvGrpSpPr>
          <p:grpSpPr>
            <a:xfrm>
              <a:off x="540000" y="-196486"/>
              <a:ext cx="8065628" cy="180000"/>
              <a:chOff x="540000" y="-265725"/>
              <a:chExt cx="8065628" cy="180000"/>
            </a:xfrm>
          </p:grpSpPr>
          <p:cxnSp>
            <p:nvCxnSpPr>
              <p:cNvPr id="232" name="Straight Connector 231"/>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p:nvGrpSpPr>
          <p:grpSpPr>
            <a:xfrm>
              <a:off x="540000" y="5159986"/>
              <a:ext cx="8065628" cy="180000"/>
              <a:chOff x="540000" y="-265725"/>
              <a:chExt cx="8065628" cy="180000"/>
            </a:xfrm>
          </p:grpSpPr>
          <p:cxnSp>
            <p:nvCxnSpPr>
              <p:cNvPr id="208" name="Straight Connector 207"/>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196486" y="195263"/>
              <a:ext cx="180000" cy="4752975"/>
              <a:chOff x="-180000" y="195263"/>
              <a:chExt cx="180000" cy="4752975"/>
            </a:xfrm>
          </p:grpSpPr>
          <p:cxnSp>
            <p:nvCxnSpPr>
              <p:cNvPr id="193" name="Straight Connector 192"/>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9165020" y="195263"/>
              <a:ext cx="180000" cy="4752975"/>
              <a:chOff x="-180000" y="195263"/>
              <a:chExt cx="180000" cy="4752975"/>
            </a:xfrm>
          </p:grpSpPr>
          <p:cxnSp>
            <p:nvCxnSpPr>
              <p:cNvPr id="178" name="Straight Connector 177"/>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6" name="Subtitle 2"/>
          <p:cNvSpPr>
            <a:spLocks noGrp="1"/>
          </p:cNvSpPr>
          <p:nvPr>
            <p:ph type="subTitle" idx="1" hasCustomPrompt="1"/>
          </p:nvPr>
        </p:nvSpPr>
        <p:spPr bwMode="gray">
          <a:xfrm>
            <a:off x="540000" y="2014950"/>
            <a:ext cx="5328000" cy="156966"/>
          </a:xfrm>
        </p:spPr>
        <p:txBody>
          <a:bodyPr anchor="t" anchorCtr="0">
            <a:spAutoFit/>
          </a:bodyPr>
          <a:lstStyle>
            <a:lvl1pPr marL="0" indent="0" algn="l">
              <a:lnSpc>
                <a:spcPct val="85000"/>
              </a:lnSpc>
              <a:spcBef>
                <a:spcPts val="0"/>
              </a:spcBef>
              <a:buNone/>
              <a:defRPr sz="120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&lt;Insert presentation subtitle&gt;</a:t>
            </a:r>
            <a:endParaRPr lang="en-GB" dirty="0"/>
          </a:p>
        </p:txBody>
      </p:sp>
      <p:pic>
        <p:nvPicPr>
          <p:cNvPr id="98" name="Picture 9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9999" y="4832764"/>
            <a:ext cx="950400" cy="109910"/>
          </a:xfrm>
          <a:prstGeom prst="rect">
            <a:avLst/>
          </a:prstGeom>
        </p:spPr>
      </p:pic>
    </p:spTree>
    <p:extLst>
      <p:ext uri="{BB962C8B-B14F-4D97-AF65-F5344CB8AC3E}">
        <p14:creationId xmlns:p14="http://schemas.microsoft.com/office/powerpoint/2010/main" val="8681065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1 - GRADIENT">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40000" y="612000"/>
            <a:ext cx="5328000" cy="1296000"/>
          </a:xfrm>
        </p:spPr>
        <p:txBody>
          <a:bodyPr anchor="t" anchorCtr="0">
            <a:noAutofit/>
          </a:bodyPr>
          <a:lstStyle>
            <a:lvl1pPr algn="l">
              <a:lnSpc>
                <a:spcPct val="85000"/>
              </a:lnSpc>
              <a:defRPr sz="4800" baseline="0">
                <a:solidFill>
                  <a:schemeClr val="bg1"/>
                </a:solidFill>
              </a:defRPr>
            </a:lvl1pPr>
          </a:lstStyle>
          <a:p>
            <a:r>
              <a:rPr lang="en-US" dirty="0"/>
              <a:t>&lt;Insert presentation title&gt;</a:t>
            </a:r>
            <a:endParaRPr lang="en-GB" dirty="0"/>
          </a:p>
        </p:txBody>
      </p:sp>
      <p:sp>
        <p:nvSpPr>
          <p:cNvPr id="3" name="Subtitle 2"/>
          <p:cNvSpPr>
            <a:spLocks noGrp="1"/>
          </p:cNvSpPr>
          <p:nvPr>
            <p:ph type="subTitle" idx="1" hasCustomPrompt="1"/>
          </p:nvPr>
        </p:nvSpPr>
        <p:spPr bwMode="gray">
          <a:xfrm>
            <a:off x="540000" y="2014950"/>
            <a:ext cx="5328000" cy="156966"/>
          </a:xfrm>
        </p:spPr>
        <p:txBody>
          <a:bodyPr anchor="t" anchorCtr="0">
            <a:spAutoFit/>
          </a:bodyPr>
          <a:lstStyle>
            <a:lvl1pPr marL="0" indent="0" algn="l">
              <a:lnSpc>
                <a:spcPct val="85000"/>
              </a:lnSpc>
              <a:spcBef>
                <a:spcPts val="0"/>
              </a:spcBef>
              <a:buNone/>
              <a:defRPr sz="120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&lt;Insert presentation subtitle&gt;</a:t>
            </a:r>
            <a:endParaRPr lang="en-GB" dirty="0"/>
          </a:p>
        </p:txBody>
      </p:sp>
      <p:grpSp>
        <p:nvGrpSpPr>
          <p:cNvPr id="91" name="Group 90"/>
          <p:cNvGrpSpPr/>
          <p:nvPr userDrawn="1"/>
        </p:nvGrpSpPr>
        <p:grpSpPr>
          <a:xfrm>
            <a:off x="-196486" y="-196486"/>
            <a:ext cx="9541506" cy="5536472"/>
            <a:chOff x="-196486" y="-196486"/>
            <a:chExt cx="9541506" cy="5536472"/>
          </a:xfrm>
        </p:grpSpPr>
        <p:grpSp>
          <p:nvGrpSpPr>
            <p:cNvPr id="92" name="Group 91"/>
            <p:cNvGrpSpPr/>
            <p:nvPr/>
          </p:nvGrpSpPr>
          <p:grpSpPr>
            <a:xfrm>
              <a:off x="540000" y="-196486"/>
              <a:ext cx="8065628" cy="180000"/>
              <a:chOff x="540000" y="-265725"/>
              <a:chExt cx="8065628" cy="180000"/>
            </a:xfrm>
          </p:grpSpPr>
          <p:cxnSp>
            <p:nvCxnSpPr>
              <p:cNvPr id="233" name="Straight Connector 232"/>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540000" y="5159986"/>
              <a:ext cx="8065628" cy="180000"/>
              <a:chOff x="540000" y="-265725"/>
              <a:chExt cx="8065628" cy="180000"/>
            </a:xfrm>
          </p:grpSpPr>
          <p:cxnSp>
            <p:nvCxnSpPr>
              <p:cNvPr id="209" name="Straight Connector 208"/>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196486" y="195263"/>
              <a:ext cx="180000" cy="4752975"/>
              <a:chOff x="-180000" y="195263"/>
              <a:chExt cx="180000" cy="4752975"/>
            </a:xfrm>
          </p:grpSpPr>
          <p:cxnSp>
            <p:nvCxnSpPr>
              <p:cNvPr id="194" name="Straight Connector 193"/>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8" name="Group 177"/>
            <p:cNvGrpSpPr/>
            <p:nvPr/>
          </p:nvGrpSpPr>
          <p:grpSpPr>
            <a:xfrm>
              <a:off x="9165020" y="195263"/>
              <a:ext cx="180000" cy="4752975"/>
              <a:chOff x="-180000" y="195263"/>
              <a:chExt cx="180000" cy="4752975"/>
            </a:xfrm>
          </p:grpSpPr>
          <p:cxnSp>
            <p:nvCxnSpPr>
              <p:cNvPr id="179" name="Straight Connector 178"/>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94" name="Straight Connector 93"/>
          <p:cNvCxnSpPr/>
          <p:nvPr userDrawn="1"/>
        </p:nvCxnSpPr>
        <p:spPr bwMode="gray">
          <a:xfrm>
            <a:off x="540000" y="522000"/>
            <a:ext cx="8064000"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97" name="Picture 9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9999" y="4832764"/>
            <a:ext cx="950400" cy="109910"/>
          </a:xfrm>
          <a:prstGeom prst="rect">
            <a:avLst/>
          </a:prstGeom>
        </p:spPr>
      </p:pic>
    </p:spTree>
    <p:extLst>
      <p:ext uri="{BB962C8B-B14F-4D97-AF65-F5344CB8AC3E}">
        <p14:creationId xmlns:p14="http://schemas.microsoft.com/office/powerpoint/2010/main" val="21937541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1_Title 1 - GRADIENT">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40000" y="612000"/>
            <a:ext cx="5328000" cy="1296000"/>
          </a:xfrm>
        </p:spPr>
        <p:txBody>
          <a:bodyPr anchor="t" anchorCtr="0">
            <a:noAutofit/>
          </a:bodyPr>
          <a:lstStyle>
            <a:lvl1pPr algn="l">
              <a:lnSpc>
                <a:spcPct val="85000"/>
              </a:lnSpc>
              <a:defRPr sz="4800" baseline="0">
                <a:solidFill>
                  <a:schemeClr val="bg1"/>
                </a:solidFill>
              </a:defRPr>
            </a:lvl1pPr>
          </a:lstStyle>
          <a:p>
            <a:r>
              <a:rPr lang="en-US" dirty="0"/>
              <a:t>&lt;Insert presentation title&gt;</a:t>
            </a:r>
            <a:endParaRPr lang="en-GB" dirty="0"/>
          </a:p>
        </p:txBody>
      </p:sp>
      <p:sp>
        <p:nvSpPr>
          <p:cNvPr id="3" name="Subtitle 2"/>
          <p:cNvSpPr>
            <a:spLocks noGrp="1"/>
          </p:cNvSpPr>
          <p:nvPr>
            <p:ph type="subTitle" idx="1" hasCustomPrompt="1"/>
          </p:nvPr>
        </p:nvSpPr>
        <p:spPr bwMode="gray">
          <a:xfrm>
            <a:off x="540000" y="2014950"/>
            <a:ext cx="5328000" cy="156966"/>
          </a:xfrm>
        </p:spPr>
        <p:txBody>
          <a:bodyPr anchor="t" anchorCtr="0">
            <a:spAutoFit/>
          </a:bodyPr>
          <a:lstStyle>
            <a:lvl1pPr marL="0" indent="0" algn="l">
              <a:lnSpc>
                <a:spcPct val="85000"/>
              </a:lnSpc>
              <a:spcBef>
                <a:spcPts val="0"/>
              </a:spcBef>
              <a:buNone/>
              <a:defRPr sz="120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&lt;Insert presentation subtitle&gt;</a:t>
            </a:r>
            <a:endParaRPr lang="en-GB" dirty="0"/>
          </a:p>
        </p:txBody>
      </p:sp>
      <p:grpSp>
        <p:nvGrpSpPr>
          <p:cNvPr id="91" name="Group 90"/>
          <p:cNvGrpSpPr/>
          <p:nvPr userDrawn="1"/>
        </p:nvGrpSpPr>
        <p:grpSpPr>
          <a:xfrm>
            <a:off x="-196486" y="-196486"/>
            <a:ext cx="9541506" cy="5536472"/>
            <a:chOff x="-196486" y="-196486"/>
            <a:chExt cx="9541506" cy="5536472"/>
          </a:xfrm>
        </p:grpSpPr>
        <p:grpSp>
          <p:nvGrpSpPr>
            <p:cNvPr id="92" name="Group 91"/>
            <p:cNvGrpSpPr/>
            <p:nvPr/>
          </p:nvGrpSpPr>
          <p:grpSpPr>
            <a:xfrm>
              <a:off x="540000" y="-196486"/>
              <a:ext cx="8065628" cy="180000"/>
              <a:chOff x="540000" y="-265725"/>
              <a:chExt cx="8065628" cy="180000"/>
            </a:xfrm>
          </p:grpSpPr>
          <p:cxnSp>
            <p:nvCxnSpPr>
              <p:cNvPr id="233" name="Straight Connector 232"/>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540000" y="5159986"/>
              <a:ext cx="8065628" cy="180000"/>
              <a:chOff x="540000" y="-265725"/>
              <a:chExt cx="8065628" cy="180000"/>
            </a:xfrm>
          </p:grpSpPr>
          <p:cxnSp>
            <p:nvCxnSpPr>
              <p:cNvPr id="209" name="Straight Connector 208"/>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196486" y="195263"/>
              <a:ext cx="180000" cy="4752975"/>
              <a:chOff x="-180000" y="195263"/>
              <a:chExt cx="180000" cy="4752975"/>
            </a:xfrm>
          </p:grpSpPr>
          <p:cxnSp>
            <p:nvCxnSpPr>
              <p:cNvPr id="194" name="Straight Connector 193"/>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8" name="Group 177"/>
            <p:cNvGrpSpPr/>
            <p:nvPr/>
          </p:nvGrpSpPr>
          <p:grpSpPr>
            <a:xfrm>
              <a:off x="9165020" y="195263"/>
              <a:ext cx="180000" cy="4752975"/>
              <a:chOff x="-180000" y="195263"/>
              <a:chExt cx="180000" cy="4752975"/>
            </a:xfrm>
          </p:grpSpPr>
          <p:cxnSp>
            <p:nvCxnSpPr>
              <p:cNvPr id="179" name="Straight Connector 178"/>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94" name="Straight Connector 93"/>
          <p:cNvCxnSpPr/>
          <p:nvPr userDrawn="1"/>
        </p:nvCxnSpPr>
        <p:spPr bwMode="gray">
          <a:xfrm>
            <a:off x="540000" y="522000"/>
            <a:ext cx="8064000"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88" name="Picture 8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9999" y="4832764"/>
            <a:ext cx="950400" cy="109910"/>
          </a:xfrm>
          <a:prstGeom prst="rect">
            <a:avLst/>
          </a:prstGeom>
        </p:spPr>
      </p:pic>
    </p:spTree>
    <p:extLst>
      <p:ext uri="{BB962C8B-B14F-4D97-AF65-F5344CB8AC3E}">
        <p14:creationId xmlns:p14="http://schemas.microsoft.com/office/powerpoint/2010/main" val="23482428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2_Title 1 - GRADIENT">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40000" y="612000"/>
            <a:ext cx="5328000" cy="1296000"/>
          </a:xfrm>
        </p:spPr>
        <p:txBody>
          <a:bodyPr anchor="t" anchorCtr="0">
            <a:noAutofit/>
          </a:bodyPr>
          <a:lstStyle>
            <a:lvl1pPr algn="l">
              <a:lnSpc>
                <a:spcPct val="85000"/>
              </a:lnSpc>
              <a:defRPr sz="4800" baseline="0">
                <a:solidFill>
                  <a:schemeClr val="bg1"/>
                </a:solidFill>
              </a:defRPr>
            </a:lvl1pPr>
          </a:lstStyle>
          <a:p>
            <a:r>
              <a:rPr lang="en-US" dirty="0"/>
              <a:t>&lt;Insert presentation title&gt;</a:t>
            </a:r>
            <a:endParaRPr lang="en-GB" dirty="0"/>
          </a:p>
        </p:txBody>
      </p:sp>
      <p:sp>
        <p:nvSpPr>
          <p:cNvPr id="3" name="Subtitle 2"/>
          <p:cNvSpPr>
            <a:spLocks noGrp="1"/>
          </p:cNvSpPr>
          <p:nvPr>
            <p:ph type="subTitle" idx="1" hasCustomPrompt="1"/>
          </p:nvPr>
        </p:nvSpPr>
        <p:spPr bwMode="gray">
          <a:xfrm>
            <a:off x="540000" y="2014950"/>
            <a:ext cx="5328000" cy="156966"/>
          </a:xfrm>
        </p:spPr>
        <p:txBody>
          <a:bodyPr anchor="t" anchorCtr="0">
            <a:spAutoFit/>
          </a:bodyPr>
          <a:lstStyle>
            <a:lvl1pPr marL="0" indent="0" algn="l">
              <a:lnSpc>
                <a:spcPct val="85000"/>
              </a:lnSpc>
              <a:spcBef>
                <a:spcPts val="0"/>
              </a:spcBef>
              <a:buNone/>
              <a:defRPr sz="120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&lt;Insert presentation subtitle&gt;</a:t>
            </a:r>
            <a:endParaRPr lang="en-GB" dirty="0"/>
          </a:p>
        </p:txBody>
      </p:sp>
      <p:grpSp>
        <p:nvGrpSpPr>
          <p:cNvPr id="91" name="Group 90"/>
          <p:cNvGrpSpPr/>
          <p:nvPr userDrawn="1"/>
        </p:nvGrpSpPr>
        <p:grpSpPr>
          <a:xfrm>
            <a:off x="-196486" y="-196486"/>
            <a:ext cx="9541506" cy="5536472"/>
            <a:chOff x="-196486" y="-196486"/>
            <a:chExt cx="9541506" cy="5536472"/>
          </a:xfrm>
        </p:grpSpPr>
        <p:grpSp>
          <p:nvGrpSpPr>
            <p:cNvPr id="92" name="Group 91"/>
            <p:cNvGrpSpPr/>
            <p:nvPr/>
          </p:nvGrpSpPr>
          <p:grpSpPr>
            <a:xfrm>
              <a:off x="540000" y="-196486"/>
              <a:ext cx="8065628" cy="180000"/>
              <a:chOff x="540000" y="-265725"/>
              <a:chExt cx="8065628" cy="180000"/>
            </a:xfrm>
          </p:grpSpPr>
          <p:cxnSp>
            <p:nvCxnSpPr>
              <p:cNvPr id="233" name="Straight Connector 232"/>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540000" y="5159986"/>
              <a:ext cx="8065628" cy="180000"/>
              <a:chOff x="540000" y="-265725"/>
              <a:chExt cx="8065628" cy="180000"/>
            </a:xfrm>
          </p:grpSpPr>
          <p:cxnSp>
            <p:nvCxnSpPr>
              <p:cNvPr id="209" name="Straight Connector 208"/>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196486" y="195263"/>
              <a:ext cx="180000" cy="4752975"/>
              <a:chOff x="-180000" y="195263"/>
              <a:chExt cx="180000" cy="4752975"/>
            </a:xfrm>
          </p:grpSpPr>
          <p:cxnSp>
            <p:nvCxnSpPr>
              <p:cNvPr id="194" name="Straight Connector 193"/>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8" name="Group 177"/>
            <p:cNvGrpSpPr/>
            <p:nvPr/>
          </p:nvGrpSpPr>
          <p:grpSpPr>
            <a:xfrm>
              <a:off x="9165020" y="195263"/>
              <a:ext cx="180000" cy="4752975"/>
              <a:chOff x="-180000" y="195263"/>
              <a:chExt cx="180000" cy="4752975"/>
            </a:xfrm>
          </p:grpSpPr>
          <p:cxnSp>
            <p:nvCxnSpPr>
              <p:cNvPr id="179" name="Straight Connector 178"/>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94" name="Straight Connector 93"/>
          <p:cNvCxnSpPr/>
          <p:nvPr userDrawn="1"/>
        </p:nvCxnSpPr>
        <p:spPr bwMode="gray">
          <a:xfrm>
            <a:off x="540000" y="522000"/>
            <a:ext cx="8064000"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88" name="Picture 8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9999" y="4832764"/>
            <a:ext cx="950400" cy="109910"/>
          </a:xfrm>
          <a:prstGeom prst="rect">
            <a:avLst/>
          </a:prstGeom>
        </p:spPr>
      </p:pic>
    </p:spTree>
    <p:extLst>
      <p:ext uri="{BB962C8B-B14F-4D97-AF65-F5344CB8AC3E}">
        <p14:creationId xmlns:p14="http://schemas.microsoft.com/office/powerpoint/2010/main" val="40084406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Header - BLAC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40000" y="612000"/>
            <a:ext cx="5328000" cy="1296000"/>
          </a:xfrm>
        </p:spPr>
        <p:txBody>
          <a:bodyPr anchor="t" anchorCtr="0">
            <a:noAutofit/>
          </a:bodyPr>
          <a:lstStyle>
            <a:lvl1pPr algn="l">
              <a:lnSpc>
                <a:spcPct val="85000"/>
              </a:lnSpc>
              <a:defRPr sz="4800" baseline="0"/>
            </a:lvl1pPr>
          </a:lstStyle>
          <a:p>
            <a:r>
              <a:rPr lang="en-US" dirty="0"/>
              <a:t>&lt;Insert section title&gt;</a:t>
            </a:r>
            <a:endParaRPr lang="en-GB" dirty="0"/>
          </a:p>
        </p:txBody>
      </p:sp>
      <p:cxnSp>
        <p:nvCxnSpPr>
          <p:cNvPr id="8" name="Straight Connector 7"/>
          <p:cNvCxnSpPr/>
          <p:nvPr userDrawn="1"/>
        </p:nvCxnSpPr>
        <p:spPr bwMode="gray">
          <a:xfrm>
            <a:off x="540000" y="522000"/>
            <a:ext cx="8064000" cy="0"/>
          </a:xfrm>
          <a:prstGeom prst="line">
            <a:avLst/>
          </a:prstGeom>
          <a:ln w="6350" cmpd="sng">
            <a:solidFill>
              <a:schemeClr val="tx1"/>
            </a:solidFill>
          </a:ln>
        </p:spPr>
        <p:style>
          <a:lnRef idx="1">
            <a:schemeClr val="dk1"/>
          </a:lnRef>
          <a:fillRef idx="0">
            <a:schemeClr val="dk1"/>
          </a:fillRef>
          <a:effectRef idx="0">
            <a:schemeClr val="dk1"/>
          </a:effectRef>
          <a:fontRef idx="minor">
            <a:schemeClr val="tx1"/>
          </a:fontRef>
        </p:style>
      </p:cxnSp>
      <p:sp>
        <p:nvSpPr>
          <p:cNvPr id="10" name="Rectangle 9"/>
          <p:cNvSpPr/>
          <p:nvPr userDrawn="1"/>
        </p:nvSpPr>
        <p:spPr bwMode="gray">
          <a:xfrm>
            <a:off x="9347200" y="1417588"/>
            <a:ext cx="2484000" cy="2008242"/>
          </a:xfrm>
          <a:prstGeom prst="rect">
            <a:avLst/>
          </a:prstGeom>
          <a:noFill/>
        </p:spPr>
        <p:txBody>
          <a:bodyPr lIns="0" tIns="0" rIns="0" bIns="0">
            <a:spAutoFit/>
          </a:bodyPr>
          <a:lstStyle/>
          <a:p>
            <a:pPr>
              <a:lnSpc>
                <a:spcPct val="85000"/>
              </a:lnSpc>
              <a:spcBef>
                <a:spcPts val="600"/>
              </a:spcBef>
            </a:pPr>
            <a:r>
              <a:rPr lang="es-ES" sz="1000" dirty="0"/>
              <a:t>Para cambiar esta imagen de fondo en la diapositiva, haga lo siguiente:</a:t>
            </a:r>
          </a:p>
          <a:p>
            <a:pPr>
              <a:lnSpc>
                <a:spcPct val="85000"/>
              </a:lnSpc>
              <a:spcBef>
                <a:spcPts val="600"/>
              </a:spcBef>
            </a:pPr>
            <a:r>
              <a:rPr lang="es-ES" sz="1000" dirty="0"/>
              <a:t>Haga clic con el botón de la derecha en la diapositiva en cuestión y, a continuación, haga clic Formatear fondo y luego en ‘Archivo de imagen o texto’.</a:t>
            </a:r>
          </a:p>
          <a:p>
            <a:pPr>
              <a:lnSpc>
                <a:spcPct val="85000"/>
              </a:lnSpc>
              <a:spcBef>
                <a:spcPts val="600"/>
              </a:spcBef>
            </a:pPr>
            <a:r>
              <a:rPr lang="es-ES" sz="1000" i="0" dirty="0">
                <a:solidFill>
                  <a:schemeClr val="accent1"/>
                </a:solidFill>
              </a:rPr>
              <a:t>CONSEJO:  Cuando haga clic en la diapositiva con el botón de la derecha, asegúrese de no hacer clic en el interior del texto ni en ningún otro marcador.</a:t>
            </a:r>
          </a:p>
          <a:p>
            <a:pPr marL="180000" indent="-180000" algn="l" defTabSz="685783" rtl="0" eaLnBrk="1" latinLnBrk="0" hangingPunct="1">
              <a:lnSpc>
                <a:spcPct val="85000"/>
              </a:lnSpc>
              <a:spcBef>
                <a:spcPts val="600"/>
              </a:spcBef>
              <a:buClr>
                <a:schemeClr val="accent1"/>
              </a:buClr>
              <a:buFont typeface="Wingdings" charset="2"/>
              <a:buChar char="§"/>
            </a:pPr>
            <a:r>
              <a:rPr lang="es-ES" sz="1000" kern="1200" dirty="0">
                <a:solidFill>
                  <a:schemeClr val="tx1"/>
                </a:solidFill>
                <a:latin typeface="+mn-lt"/>
              </a:rPr>
              <a:t>Para insertar una imagen desde un archivo, haga clic en Archivo y, a continuación, localice y haga doble clic en la imagen que desea insertar.</a:t>
            </a:r>
          </a:p>
          <a:p>
            <a:pPr marL="180000" indent="-180000" algn="l" defTabSz="685783" rtl="0" eaLnBrk="1" latinLnBrk="0" hangingPunct="1">
              <a:lnSpc>
                <a:spcPct val="85000"/>
              </a:lnSpc>
              <a:spcBef>
                <a:spcPts val="600"/>
              </a:spcBef>
              <a:buClr>
                <a:schemeClr val="accent1"/>
              </a:buClr>
              <a:buFont typeface="Wingdings" charset="2"/>
              <a:buChar char="§"/>
            </a:pPr>
            <a:r>
              <a:rPr lang="es-ES" sz="1000" kern="1200" dirty="0">
                <a:solidFill>
                  <a:schemeClr val="tx1"/>
                </a:solidFill>
                <a:latin typeface="+mn-lt"/>
              </a:rPr>
              <a:t>Para copiar una imagen previamente copiada, haga clic en Portapapeles.</a:t>
            </a:r>
          </a:p>
        </p:txBody>
      </p:sp>
      <p:grpSp>
        <p:nvGrpSpPr>
          <p:cNvPr id="91" name="Group 90"/>
          <p:cNvGrpSpPr/>
          <p:nvPr userDrawn="1"/>
        </p:nvGrpSpPr>
        <p:grpSpPr>
          <a:xfrm>
            <a:off x="-196486" y="-196486"/>
            <a:ext cx="9541506" cy="5536472"/>
            <a:chOff x="-196486" y="-196486"/>
            <a:chExt cx="9541506" cy="5536472"/>
          </a:xfrm>
        </p:grpSpPr>
        <p:grpSp>
          <p:nvGrpSpPr>
            <p:cNvPr id="92" name="Group 91"/>
            <p:cNvGrpSpPr/>
            <p:nvPr/>
          </p:nvGrpSpPr>
          <p:grpSpPr>
            <a:xfrm>
              <a:off x="540000" y="-196486"/>
              <a:ext cx="8065628" cy="180000"/>
              <a:chOff x="540000" y="-265725"/>
              <a:chExt cx="8065628" cy="180000"/>
            </a:xfrm>
          </p:grpSpPr>
          <p:cxnSp>
            <p:nvCxnSpPr>
              <p:cNvPr id="233" name="Straight Connector 232"/>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540000" y="5159986"/>
              <a:ext cx="8065628" cy="180000"/>
              <a:chOff x="540000" y="-265725"/>
              <a:chExt cx="8065628" cy="180000"/>
            </a:xfrm>
          </p:grpSpPr>
          <p:cxnSp>
            <p:nvCxnSpPr>
              <p:cNvPr id="209" name="Straight Connector 208"/>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4" name="Group 93"/>
            <p:cNvGrpSpPr/>
            <p:nvPr/>
          </p:nvGrpSpPr>
          <p:grpSpPr>
            <a:xfrm>
              <a:off x="-196486" y="195263"/>
              <a:ext cx="180000" cy="4752975"/>
              <a:chOff x="-180000" y="195263"/>
              <a:chExt cx="180000" cy="4752975"/>
            </a:xfrm>
          </p:grpSpPr>
          <p:cxnSp>
            <p:nvCxnSpPr>
              <p:cNvPr id="194" name="Straight Connector 193"/>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a:off x="9165020" y="195263"/>
              <a:ext cx="180000" cy="4752975"/>
              <a:chOff x="-180000" y="195263"/>
              <a:chExt cx="180000" cy="4752975"/>
            </a:xfrm>
          </p:grpSpPr>
          <p:cxnSp>
            <p:nvCxnSpPr>
              <p:cNvPr id="179" name="Straight Connector 178"/>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7050428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40000" y="612000"/>
            <a:ext cx="5328000" cy="1296000"/>
          </a:xfrm>
        </p:spPr>
        <p:txBody>
          <a:bodyPr anchor="t" anchorCtr="0">
            <a:noAutofit/>
          </a:bodyPr>
          <a:lstStyle>
            <a:lvl1pPr algn="l">
              <a:lnSpc>
                <a:spcPct val="85000"/>
              </a:lnSpc>
              <a:defRPr sz="4800" baseline="0">
                <a:solidFill>
                  <a:schemeClr val="bg1"/>
                </a:solidFill>
              </a:defRPr>
            </a:lvl1pPr>
          </a:lstStyle>
          <a:p>
            <a:r>
              <a:rPr lang="en-US" dirty="0"/>
              <a:t>&lt;Insert section title&gt;</a:t>
            </a:r>
            <a:endParaRPr lang="en-GB" dirty="0"/>
          </a:p>
        </p:txBody>
      </p:sp>
      <p:cxnSp>
        <p:nvCxnSpPr>
          <p:cNvPr id="8" name="Straight Connector 7"/>
          <p:cNvCxnSpPr/>
          <p:nvPr userDrawn="1"/>
        </p:nvCxnSpPr>
        <p:spPr bwMode="gray">
          <a:xfrm>
            <a:off x="540000" y="522000"/>
            <a:ext cx="8064000"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
        <p:nvSpPr>
          <p:cNvPr id="11" name="Rectangle 10"/>
          <p:cNvSpPr/>
          <p:nvPr userDrawn="1"/>
        </p:nvSpPr>
        <p:spPr bwMode="gray">
          <a:xfrm>
            <a:off x="9347200" y="1417588"/>
            <a:ext cx="2484000" cy="2008242"/>
          </a:xfrm>
          <a:prstGeom prst="rect">
            <a:avLst/>
          </a:prstGeom>
          <a:noFill/>
        </p:spPr>
        <p:txBody>
          <a:bodyPr lIns="0" tIns="0" rIns="0" bIns="0">
            <a:spAutoFit/>
          </a:bodyPr>
          <a:lstStyle/>
          <a:p>
            <a:pPr>
              <a:lnSpc>
                <a:spcPct val="85000"/>
              </a:lnSpc>
              <a:spcBef>
                <a:spcPts val="600"/>
              </a:spcBef>
            </a:pPr>
            <a:r>
              <a:rPr lang="es-ES" sz="1000" dirty="0"/>
              <a:t>Para cambiar esta imagen de fondo en la diapositiva, haga lo siguiente:</a:t>
            </a:r>
          </a:p>
          <a:p>
            <a:pPr>
              <a:lnSpc>
                <a:spcPct val="85000"/>
              </a:lnSpc>
              <a:spcBef>
                <a:spcPts val="600"/>
              </a:spcBef>
            </a:pPr>
            <a:r>
              <a:rPr lang="es-ES" sz="1000" dirty="0"/>
              <a:t>Haga clic con el botón de la derecha en la diapositiva en cuestión y, a continuación, haga clic Formatear fondo y luego en ‘Archivo de imagen o texto’.</a:t>
            </a:r>
          </a:p>
          <a:p>
            <a:pPr>
              <a:lnSpc>
                <a:spcPct val="85000"/>
              </a:lnSpc>
              <a:spcBef>
                <a:spcPts val="600"/>
              </a:spcBef>
            </a:pPr>
            <a:r>
              <a:rPr lang="es-ES" sz="1000" i="0" dirty="0">
                <a:solidFill>
                  <a:schemeClr val="accent1"/>
                </a:solidFill>
              </a:rPr>
              <a:t>CONSEJO:  Cuando haga clic en la diapositiva con el botón de la derecha, asegúrese de no hacer clic en el interior del texto ni en ningún otro marcador.</a:t>
            </a:r>
          </a:p>
          <a:p>
            <a:pPr marL="180000" indent="-180000" algn="l" defTabSz="685783" rtl="0" eaLnBrk="1" latinLnBrk="0" hangingPunct="1">
              <a:lnSpc>
                <a:spcPct val="85000"/>
              </a:lnSpc>
              <a:spcBef>
                <a:spcPts val="600"/>
              </a:spcBef>
              <a:buClr>
                <a:schemeClr val="accent1"/>
              </a:buClr>
              <a:buFont typeface="Wingdings" charset="2"/>
              <a:buChar char="§"/>
            </a:pPr>
            <a:r>
              <a:rPr lang="es-ES" sz="1000" kern="1200" dirty="0">
                <a:solidFill>
                  <a:schemeClr val="tx1"/>
                </a:solidFill>
                <a:latin typeface="+mn-lt"/>
              </a:rPr>
              <a:t>Para insertar una imagen desde un archivo, haga clic en Archivo y, a continuación, localice y haga doble clic en la imagen que desea insertar.</a:t>
            </a:r>
          </a:p>
          <a:p>
            <a:pPr marL="180000" indent="-180000" algn="l" defTabSz="685783" rtl="0" eaLnBrk="1" latinLnBrk="0" hangingPunct="1">
              <a:lnSpc>
                <a:spcPct val="85000"/>
              </a:lnSpc>
              <a:spcBef>
                <a:spcPts val="600"/>
              </a:spcBef>
              <a:buClr>
                <a:schemeClr val="accent1"/>
              </a:buClr>
              <a:buFont typeface="Wingdings" charset="2"/>
              <a:buChar char="§"/>
            </a:pPr>
            <a:r>
              <a:rPr lang="es-ES" sz="1000" kern="1200" dirty="0">
                <a:solidFill>
                  <a:schemeClr val="tx1"/>
                </a:solidFill>
                <a:latin typeface="+mn-lt"/>
              </a:rPr>
              <a:t>Para copiar una imagen previamente copiada, haga clic en Portapapeles.</a:t>
            </a:r>
          </a:p>
        </p:txBody>
      </p:sp>
      <p:grpSp>
        <p:nvGrpSpPr>
          <p:cNvPr id="91" name="Group 90"/>
          <p:cNvGrpSpPr/>
          <p:nvPr userDrawn="1"/>
        </p:nvGrpSpPr>
        <p:grpSpPr>
          <a:xfrm>
            <a:off x="-196486" y="-196486"/>
            <a:ext cx="9541506" cy="5536472"/>
            <a:chOff x="-196486" y="-196486"/>
            <a:chExt cx="9541506" cy="5536472"/>
          </a:xfrm>
        </p:grpSpPr>
        <p:grpSp>
          <p:nvGrpSpPr>
            <p:cNvPr id="92" name="Group 91"/>
            <p:cNvGrpSpPr/>
            <p:nvPr/>
          </p:nvGrpSpPr>
          <p:grpSpPr>
            <a:xfrm>
              <a:off x="540000" y="-196486"/>
              <a:ext cx="8065628" cy="180000"/>
              <a:chOff x="540000" y="-265725"/>
              <a:chExt cx="8065628" cy="180000"/>
            </a:xfrm>
          </p:grpSpPr>
          <p:cxnSp>
            <p:nvCxnSpPr>
              <p:cNvPr id="233" name="Straight Connector 232"/>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540000" y="5159986"/>
              <a:ext cx="8065628" cy="180000"/>
              <a:chOff x="540000" y="-265725"/>
              <a:chExt cx="8065628" cy="180000"/>
            </a:xfrm>
          </p:grpSpPr>
          <p:cxnSp>
            <p:nvCxnSpPr>
              <p:cNvPr id="209" name="Straight Connector 208"/>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4" name="Group 93"/>
            <p:cNvGrpSpPr/>
            <p:nvPr/>
          </p:nvGrpSpPr>
          <p:grpSpPr>
            <a:xfrm>
              <a:off x="-196486" y="195263"/>
              <a:ext cx="180000" cy="4752975"/>
              <a:chOff x="-180000" y="195263"/>
              <a:chExt cx="180000" cy="4752975"/>
            </a:xfrm>
          </p:grpSpPr>
          <p:cxnSp>
            <p:nvCxnSpPr>
              <p:cNvPr id="194" name="Straight Connector 193"/>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a:off x="9165020" y="195263"/>
              <a:ext cx="180000" cy="4752975"/>
              <a:chOff x="-180000" y="195263"/>
              <a:chExt cx="180000" cy="4752975"/>
            </a:xfrm>
          </p:grpSpPr>
          <p:cxnSp>
            <p:nvCxnSpPr>
              <p:cNvPr id="179" name="Straight Connector 178"/>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7838964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Mood board – one image - BLAC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40000" y="180000"/>
            <a:ext cx="8064000" cy="324000"/>
          </a:xfrm>
        </p:spPr>
        <p:txBody>
          <a:bodyPr/>
          <a:lstStyle>
            <a:lvl1pPr>
              <a:lnSpc>
                <a:spcPct val="85000"/>
              </a:lnSpc>
              <a:defRPr/>
            </a:lvl1pPr>
          </a:lstStyle>
          <a:p>
            <a:r>
              <a:rPr lang="en-US"/>
              <a:t>Click to edit Master title style</a:t>
            </a:r>
            <a:endParaRPr lang="en-GB" dirty="0"/>
          </a:p>
        </p:txBody>
      </p:sp>
      <p:cxnSp>
        <p:nvCxnSpPr>
          <p:cNvPr id="15" name="Straight Connector 14"/>
          <p:cNvCxnSpPr/>
          <p:nvPr userDrawn="1"/>
        </p:nvCxnSpPr>
        <p:spPr bwMode="gray">
          <a:xfrm>
            <a:off x="540000" y="522000"/>
            <a:ext cx="8064000" cy="0"/>
          </a:xfrm>
          <a:prstGeom prst="line">
            <a:avLst/>
          </a:prstGeom>
          <a:ln w="6350" cmpd="sng">
            <a:solidFill>
              <a:schemeClr val="tx1"/>
            </a:solidFill>
          </a:ln>
        </p:spPr>
        <p:style>
          <a:lnRef idx="1">
            <a:schemeClr val="dk1"/>
          </a:lnRef>
          <a:fillRef idx="0">
            <a:schemeClr val="dk1"/>
          </a:fillRef>
          <a:effectRef idx="0">
            <a:schemeClr val="dk1"/>
          </a:effectRef>
          <a:fontRef idx="minor">
            <a:schemeClr val="tx1"/>
          </a:fontRef>
        </p:style>
      </p:cxnSp>
      <p:grpSp>
        <p:nvGrpSpPr>
          <p:cNvPr id="91" name="Group 90"/>
          <p:cNvGrpSpPr/>
          <p:nvPr userDrawn="1"/>
        </p:nvGrpSpPr>
        <p:grpSpPr>
          <a:xfrm>
            <a:off x="-196486" y="-196486"/>
            <a:ext cx="9541506" cy="5536472"/>
            <a:chOff x="-196486" y="-196486"/>
            <a:chExt cx="9541506" cy="5536472"/>
          </a:xfrm>
        </p:grpSpPr>
        <p:grpSp>
          <p:nvGrpSpPr>
            <p:cNvPr id="92" name="Group 91"/>
            <p:cNvGrpSpPr/>
            <p:nvPr/>
          </p:nvGrpSpPr>
          <p:grpSpPr>
            <a:xfrm>
              <a:off x="540000" y="-196486"/>
              <a:ext cx="8065628" cy="180000"/>
              <a:chOff x="540000" y="-265725"/>
              <a:chExt cx="8065628" cy="180000"/>
            </a:xfrm>
          </p:grpSpPr>
          <p:cxnSp>
            <p:nvCxnSpPr>
              <p:cNvPr id="233" name="Straight Connector 232"/>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540000" y="5159986"/>
              <a:ext cx="8065628" cy="180000"/>
              <a:chOff x="540000" y="-265725"/>
              <a:chExt cx="8065628" cy="180000"/>
            </a:xfrm>
          </p:grpSpPr>
          <p:cxnSp>
            <p:nvCxnSpPr>
              <p:cNvPr id="209" name="Straight Connector 208"/>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4" name="Group 93"/>
            <p:cNvGrpSpPr/>
            <p:nvPr/>
          </p:nvGrpSpPr>
          <p:grpSpPr>
            <a:xfrm>
              <a:off x="-196486" y="195263"/>
              <a:ext cx="180000" cy="4752975"/>
              <a:chOff x="-180000" y="195263"/>
              <a:chExt cx="180000" cy="4752975"/>
            </a:xfrm>
          </p:grpSpPr>
          <p:cxnSp>
            <p:nvCxnSpPr>
              <p:cNvPr id="194" name="Straight Connector 193"/>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8" name="Group 177"/>
            <p:cNvGrpSpPr/>
            <p:nvPr/>
          </p:nvGrpSpPr>
          <p:grpSpPr>
            <a:xfrm>
              <a:off x="9165020" y="195263"/>
              <a:ext cx="180000" cy="4752975"/>
              <a:chOff x="-180000" y="195263"/>
              <a:chExt cx="180000" cy="4752975"/>
            </a:xfrm>
          </p:grpSpPr>
          <p:cxnSp>
            <p:nvCxnSpPr>
              <p:cNvPr id="179" name="Straight Connector 178"/>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3286180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Mood board – one image - WHI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40000" y="180000"/>
            <a:ext cx="8064000" cy="324000"/>
          </a:xfrm>
        </p:spPr>
        <p:txBody>
          <a:bodyPr/>
          <a:lstStyle>
            <a:lvl1pPr>
              <a:lnSpc>
                <a:spcPct val="85000"/>
              </a:lnSpc>
              <a:defRPr>
                <a:solidFill>
                  <a:schemeClr val="bg1"/>
                </a:solidFill>
              </a:defRPr>
            </a:lvl1pPr>
          </a:lstStyle>
          <a:p>
            <a:r>
              <a:rPr lang="en-US"/>
              <a:t>Click to edit Master title style</a:t>
            </a:r>
            <a:endParaRPr lang="en-GB" dirty="0"/>
          </a:p>
        </p:txBody>
      </p:sp>
      <p:cxnSp>
        <p:nvCxnSpPr>
          <p:cNvPr id="15" name="Straight Connector 14"/>
          <p:cNvCxnSpPr/>
          <p:nvPr userDrawn="1"/>
        </p:nvCxnSpPr>
        <p:spPr bwMode="gray">
          <a:xfrm>
            <a:off x="540000" y="522000"/>
            <a:ext cx="8064000"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
        <p:nvSpPr>
          <p:cNvPr id="9" name="Rectangle 8"/>
          <p:cNvSpPr/>
          <p:nvPr userDrawn="1"/>
        </p:nvSpPr>
        <p:spPr bwMode="gray">
          <a:xfrm>
            <a:off x="9347200" y="1417588"/>
            <a:ext cx="2484000" cy="2008242"/>
          </a:xfrm>
          <a:prstGeom prst="rect">
            <a:avLst/>
          </a:prstGeom>
          <a:noFill/>
        </p:spPr>
        <p:txBody>
          <a:bodyPr lIns="0" tIns="0" rIns="0" bIns="0">
            <a:spAutoFit/>
          </a:bodyPr>
          <a:lstStyle/>
          <a:p>
            <a:pPr>
              <a:lnSpc>
                <a:spcPct val="85000"/>
              </a:lnSpc>
              <a:spcBef>
                <a:spcPts val="600"/>
              </a:spcBef>
            </a:pPr>
            <a:r>
              <a:rPr lang="es-ES" sz="1000" dirty="0"/>
              <a:t>Para cambiar esta imagen de fondo en la diapositiva, haga lo siguiente:</a:t>
            </a:r>
          </a:p>
          <a:p>
            <a:pPr>
              <a:lnSpc>
                <a:spcPct val="85000"/>
              </a:lnSpc>
              <a:spcBef>
                <a:spcPts val="600"/>
              </a:spcBef>
            </a:pPr>
            <a:r>
              <a:rPr lang="es-ES" sz="1000" dirty="0"/>
              <a:t>Haga clic con el botón de la derecha en la diapositiva en cuestión y, a continuación, haga clic Formatear fondo y luego en ‘Archivo de imagen o texto’.</a:t>
            </a:r>
          </a:p>
          <a:p>
            <a:pPr>
              <a:lnSpc>
                <a:spcPct val="85000"/>
              </a:lnSpc>
              <a:spcBef>
                <a:spcPts val="600"/>
              </a:spcBef>
            </a:pPr>
            <a:r>
              <a:rPr lang="es-ES" sz="1000" i="0" dirty="0">
                <a:solidFill>
                  <a:schemeClr val="accent1"/>
                </a:solidFill>
              </a:rPr>
              <a:t>CONSEJO:  Cuando haga clic en la diapositiva con el botón de la derecha, asegúrese de no hacer clic en el interior del texto ni en ningún otro marcador.</a:t>
            </a:r>
          </a:p>
          <a:p>
            <a:pPr marL="180000" indent="-180000" algn="l" defTabSz="685783" rtl="0" eaLnBrk="1" latinLnBrk="0" hangingPunct="1">
              <a:lnSpc>
                <a:spcPct val="85000"/>
              </a:lnSpc>
              <a:spcBef>
                <a:spcPts val="600"/>
              </a:spcBef>
              <a:buClr>
                <a:schemeClr val="accent1"/>
              </a:buClr>
              <a:buFont typeface="Wingdings" charset="2"/>
              <a:buChar char="§"/>
            </a:pPr>
            <a:r>
              <a:rPr lang="es-ES" sz="1000" kern="1200" dirty="0">
                <a:solidFill>
                  <a:schemeClr val="tx1"/>
                </a:solidFill>
                <a:latin typeface="+mn-lt"/>
              </a:rPr>
              <a:t>Para insertar una imagen desde un archivo, haga clic en Archivo y, a continuación, localice y haga doble clic en la imagen que desea insertar.</a:t>
            </a:r>
          </a:p>
          <a:p>
            <a:pPr marL="180000" indent="-180000" algn="l" defTabSz="685783" rtl="0" eaLnBrk="1" latinLnBrk="0" hangingPunct="1">
              <a:lnSpc>
                <a:spcPct val="85000"/>
              </a:lnSpc>
              <a:spcBef>
                <a:spcPts val="600"/>
              </a:spcBef>
              <a:buClr>
                <a:schemeClr val="accent1"/>
              </a:buClr>
              <a:buFont typeface="Wingdings" charset="2"/>
              <a:buChar char="§"/>
            </a:pPr>
            <a:r>
              <a:rPr lang="es-ES" sz="1000" kern="1200" dirty="0">
                <a:solidFill>
                  <a:schemeClr val="tx1"/>
                </a:solidFill>
                <a:latin typeface="+mn-lt"/>
              </a:rPr>
              <a:t>Para copiar una imagen previamente copiada, haga clic en Portapapeles.</a:t>
            </a:r>
          </a:p>
        </p:txBody>
      </p:sp>
    </p:spTree>
    <p:extLst>
      <p:ext uri="{BB962C8B-B14F-4D97-AF65-F5344CB8AC3E}">
        <p14:creationId xmlns:p14="http://schemas.microsoft.com/office/powerpoint/2010/main" val="20128906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Full bleed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9144000" cy="5143500"/>
          </a:xfrm>
          <a:solidFill>
            <a:schemeClr val="bg2"/>
          </a:solidFill>
          <a:ln>
            <a:noFill/>
          </a:ln>
        </p:spPr>
        <p:txBody>
          <a:bodyPr/>
          <a:lstStyle>
            <a:lvl1pPr>
              <a:defRPr baseline="0"/>
            </a:lvl1pPr>
          </a:lstStyle>
          <a:p>
            <a:r>
              <a:rPr lang="en-US" dirty="0"/>
              <a:t>Insert picture here</a:t>
            </a:r>
          </a:p>
        </p:txBody>
      </p:sp>
      <p:grpSp>
        <p:nvGrpSpPr>
          <p:cNvPr id="86" name="Group 85"/>
          <p:cNvGrpSpPr/>
          <p:nvPr userDrawn="1"/>
        </p:nvGrpSpPr>
        <p:grpSpPr>
          <a:xfrm>
            <a:off x="-196486" y="-196486"/>
            <a:ext cx="9541506" cy="5536472"/>
            <a:chOff x="-196486" y="-196486"/>
            <a:chExt cx="9541506" cy="5536472"/>
          </a:xfrm>
        </p:grpSpPr>
        <p:grpSp>
          <p:nvGrpSpPr>
            <p:cNvPr id="170" name="Group 169"/>
            <p:cNvGrpSpPr/>
            <p:nvPr/>
          </p:nvGrpSpPr>
          <p:grpSpPr>
            <a:xfrm>
              <a:off x="540000" y="-196486"/>
              <a:ext cx="8065628" cy="180000"/>
              <a:chOff x="540000" y="-265725"/>
              <a:chExt cx="8065628" cy="180000"/>
            </a:xfrm>
          </p:grpSpPr>
          <p:cxnSp>
            <p:nvCxnSpPr>
              <p:cNvPr id="228" name="Straight Connector 227"/>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1" name="Group 170"/>
            <p:cNvGrpSpPr/>
            <p:nvPr/>
          </p:nvGrpSpPr>
          <p:grpSpPr>
            <a:xfrm>
              <a:off x="540000" y="5159986"/>
              <a:ext cx="8065628" cy="180000"/>
              <a:chOff x="540000" y="-265725"/>
              <a:chExt cx="8065628" cy="180000"/>
            </a:xfrm>
          </p:grpSpPr>
          <p:cxnSp>
            <p:nvCxnSpPr>
              <p:cNvPr id="204" name="Straight Connector 203"/>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196486" y="195263"/>
              <a:ext cx="180000" cy="4752975"/>
              <a:chOff x="-180000" y="195263"/>
              <a:chExt cx="180000" cy="4752975"/>
            </a:xfrm>
          </p:grpSpPr>
          <p:cxnSp>
            <p:nvCxnSpPr>
              <p:cNvPr id="189" name="Straight Connector 188"/>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9165020" y="195263"/>
              <a:ext cx="180000" cy="4752975"/>
              <a:chOff x="-180000" y="195263"/>
              <a:chExt cx="180000" cy="4752975"/>
            </a:xfrm>
          </p:grpSpPr>
          <p:cxnSp>
            <p:nvCxnSpPr>
              <p:cNvPr id="174" name="Straight Connector 173"/>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6" name="Text Placeholder 5"/>
          <p:cNvSpPr>
            <a:spLocks noGrp="1"/>
          </p:cNvSpPr>
          <p:nvPr>
            <p:ph type="body" sz="quarter" idx="11"/>
          </p:nvPr>
        </p:nvSpPr>
        <p:spPr>
          <a:xfrm>
            <a:off x="540000" y="1195388"/>
            <a:ext cx="4111982" cy="2886075"/>
          </a:xfrm>
          <a:solidFill>
            <a:schemeClr val="bg1"/>
          </a:solidFill>
          <a:ln>
            <a:noFill/>
          </a:ln>
        </p:spPr>
        <p:txBody>
          <a:bodyPr lIns="180000" tIns="180000" rIns="180000" bIns="180000"/>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61002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Full bleed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411163"/>
            <a:ext cx="5040313" cy="3889375"/>
          </a:xfrm>
          <a:solidFill>
            <a:schemeClr val="bg2"/>
          </a:solidFill>
          <a:ln>
            <a:noFill/>
          </a:ln>
        </p:spPr>
        <p:txBody>
          <a:bodyPr/>
          <a:lstStyle>
            <a:lvl1pPr>
              <a:defRPr baseline="0"/>
            </a:lvl1pPr>
          </a:lstStyle>
          <a:p>
            <a:r>
              <a:rPr lang="en-US" dirty="0"/>
              <a:t>Insert picture here</a:t>
            </a:r>
          </a:p>
        </p:txBody>
      </p:sp>
      <p:grpSp>
        <p:nvGrpSpPr>
          <p:cNvPr id="86" name="Group 85"/>
          <p:cNvGrpSpPr/>
          <p:nvPr userDrawn="1"/>
        </p:nvGrpSpPr>
        <p:grpSpPr>
          <a:xfrm>
            <a:off x="-196486" y="-196486"/>
            <a:ext cx="9541506" cy="5536472"/>
            <a:chOff x="-196486" y="-196486"/>
            <a:chExt cx="9541506" cy="5536472"/>
          </a:xfrm>
        </p:grpSpPr>
        <p:grpSp>
          <p:nvGrpSpPr>
            <p:cNvPr id="170" name="Group 169"/>
            <p:cNvGrpSpPr/>
            <p:nvPr/>
          </p:nvGrpSpPr>
          <p:grpSpPr>
            <a:xfrm>
              <a:off x="540000" y="-196486"/>
              <a:ext cx="8065628" cy="180000"/>
              <a:chOff x="540000" y="-265725"/>
              <a:chExt cx="8065628" cy="180000"/>
            </a:xfrm>
          </p:grpSpPr>
          <p:cxnSp>
            <p:nvCxnSpPr>
              <p:cNvPr id="228" name="Straight Connector 227"/>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1" name="Group 170"/>
            <p:cNvGrpSpPr/>
            <p:nvPr/>
          </p:nvGrpSpPr>
          <p:grpSpPr>
            <a:xfrm>
              <a:off x="540000" y="5159986"/>
              <a:ext cx="8065628" cy="180000"/>
              <a:chOff x="540000" y="-265725"/>
              <a:chExt cx="8065628" cy="180000"/>
            </a:xfrm>
          </p:grpSpPr>
          <p:cxnSp>
            <p:nvCxnSpPr>
              <p:cNvPr id="204" name="Straight Connector 203"/>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196486" y="195263"/>
              <a:ext cx="180000" cy="4752975"/>
              <a:chOff x="-180000" y="195263"/>
              <a:chExt cx="180000" cy="4752975"/>
            </a:xfrm>
          </p:grpSpPr>
          <p:cxnSp>
            <p:nvCxnSpPr>
              <p:cNvPr id="189" name="Straight Connector 188"/>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9165020" y="195263"/>
              <a:ext cx="180000" cy="4752975"/>
              <a:chOff x="-180000" y="195263"/>
              <a:chExt cx="180000" cy="4752975"/>
            </a:xfrm>
          </p:grpSpPr>
          <p:cxnSp>
            <p:nvCxnSpPr>
              <p:cNvPr id="174" name="Straight Connector 173"/>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Picture Placeholder 5"/>
          <p:cNvSpPr>
            <a:spLocks noGrp="1"/>
          </p:cNvSpPr>
          <p:nvPr>
            <p:ph type="pic" sz="quarter" idx="15"/>
          </p:nvPr>
        </p:nvSpPr>
        <p:spPr>
          <a:xfrm>
            <a:off x="5261113" y="3088308"/>
            <a:ext cx="1848678" cy="1311413"/>
          </a:xfrm>
        </p:spPr>
        <p:txBody>
          <a:bodyPr/>
          <a:lstStyle/>
          <a:p>
            <a:endParaRPr lang="en-US"/>
          </a:p>
        </p:txBody>
      </p:sp>
      <p:sp>
        <p:nvSpPr>
          <p:cNvPr id="6" name="Picture Placeholder 5"/>
          <p:cNvSpPr>
            <a:spLocks noGrp="1"/>
          </p:cNvSpPr>
          <p:nvPr>
            <p:ph type="pic" sz="quarter" idx="14"/>
          </p:nvPr>
        </p:nvSpPr>
        <p:spPr>
          <a:xfrm>
            <a:off x="4572000" y="3823804"/>
            <a:ext cx="1054100" cy="1052996"/>
          </a:xfrm>
        </p:spPr>
        <p:txBody>
          <a:bodyPr/>
          <a:lstStyle/>
          <a:p>
            <a:endParaRPr lang="en-US"/>
          </a:p>
        </p:txBody>
      </p:sp>
      <p:sp>
        <p:nvSpPr>
          <p:cNvPr id="10" name="Text Placeholder 9"/>
          <p:cNvSpPr>
            <a:spLocks noGrp="1"/>
          </p:cNvSpPr>
          <p:nvPr>
            <p:ph type="body" sz="quarter" idx="16"/>
          </p:nvPr>
        </p:nvSpPr>
        <p:spPr>
          <a:xfrm>
            <a:off x="5765477" y="1226241"/>
            <a:ext cx="2859088" cy="893763"/>
          </a:xfrm>
        </p:spPr>
        <p:txBody>
          <a:bodyPr/>
          <a:lstStyle>
            <a:lvl1pPr>
              <a:defRPr sz="3800"/>
            </a:lvl1pPr>
          </a:lstStyle>
          <a:p>
            <a:pPr lvl="0"/>
            <a:r>
              <a:rPr lang="en-US" dirty="0"/>
              <a:t>Click to edit Master</a:t>
            </a:r>
          </a:p>
        </p:txBody>
      </p:sp>
      <p:sp>
        <p:nvSpPr>
          <p:cNvPr id="98" name="Text Placeholder 9"/>
          <p:cNvSpPr>
            <a:spLocks noGrp="1"/>
          </p:cNvSpPr>
          <p:nvPr>
            <p:ph type="body" sz="quarter" idx="17" hasCustomPrompt="1"/>
          </p:nvPr>
        </p:nvSpPr>
        <p:spPr>
          <a:xfrm>
            <a:off x="5765477" y="2359025"/>
            <a:ext cx="1772202" cy="207963"/>
          </a:xfrm>
        </p:spPr>
        <p:txBody>
          <a:bodyPr/>
          <a:lstStyle>
            <a:lvl1pPr>
              <a:defRPr sz="1200" b="0" baseline="0">
                <a:solidFill>
                  <a:schemeClr val="tx1"/>
                </a:solidFill>
              </a:defRPr>
            </a:lvl1pPr>
          </a:lstStyle>
          <a:p>
            <a:pPr lvl="0"/>
            <a:r>
              <a:rPr lang="en-US" dirty="0"/>
              <a:t>Insert date</a:t>
            </a:r>
          </a:p>
        </p:txBody>
      </p:sp>
      <p:pic>
        <p:nvPicPr>
          <p:cNvPr id="91" name="Picture 9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0000" y="4742764"/>
            <a:ext cx="1188365" cy="216000"/>
          </a:xfrm>
          <a:prstGeom prst="rect">
            <a:avLst/>
          </a:prstGeom>
        </p:spPr>
      </p:pic>
    </p:spTree>
    <p:extLst>
      <p:ext uri="{BB962C8B-B14F-4D97-AF65-F5344CB8AC3E}">
        <p14:creationId xmlns:p14="http://schemas.microsoft.com/office/powerpoint/2010/main" val="1657899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_Full bleed layout">
    <p:spTree>
      <p:nvGrpSpPr>
        <p:cNvPr id="1" name=""/>
        <p:cNvGrpSpPr/>
        <p:nvPr/>
      </p:nvGrpSpPr>
      <p:grpSpPr>
        <a:xfrm>
          <a:off x="0" y="0"/>
          <a:ext cx="0" cy="0"/>
          <a:chOff x="0" y="0"/>
          <a:chExt cx="0" cy="0"/>
        </a:xfrm>
      </p:grpSpPr>
      <p:grpSp>
        <p:nvGrpSpPr>
          <p:cNvPr id="86" name="Group 85"/>
          <p:cNvGrpSpPr/>
          <p:nvPr userDrawn="1"/>
        </p:nvGrpSpPr>
        <p:grpSpPr>
          <a:xfrm>
            <a:off x="-196486" y="-196486"/>
            <a:ext cx="9541506" cy="5536472"/>
            <a:chOff x="-196486" y="-196486"/>
            <a:chExt cx="9541506" cy="5536472"/>
          </a:xfrm>
        </p:grpSpPr>
        <p:grpSp>
          <p:nvGrpSpPr>
            <p:cNvPr id="170" name="Group 169"/>
            <p:cNvGrpSpPr/>
            <p:nvPr/>
          </p:nvGrpSpPr>
          <p:grpSpPr>
            <a:xfrm>
              <a:off x="540000" y="-196486"/>
              <a:ext cx="8065628" cy="180000"/>
              <a:chOff x="540000" y="-265725"/>
              <a:chExt cx="8065628" cy="180000"/>
            </a:xfrm>
          </p:grpSpPr>
          <p:cxnSp>
            <p:nvCxnSpPr>
              <p:cNvPr id="228" name="Straight Connector 227"/>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1" name="Group 170"/>
            <p:cNvGrpSpPr/>
            <p:nvPr/>
          </p:nvGrpSpPr>
          <p:grpSpPr>
            <a:xfrm>
              <a:off x="540000" y="5159986"/>
              <a:ext cx="8065628" cy="180000"/>
              <a:chOff x="540000" y="-265725"/>
              <a:chExt cx="8065628" cy="180000"/>
            </a:xfrm>
          </p:grpSpPr>
          <p:cxnSp>
            <p:nvCxnSpPr>
              <p:cNvPr id="204" name="Straight Connector 203"/>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196486" y="195263"/>
              <a:ext cx="180000" cy="4752975"/>
              <a:chOff x="-180000" y="195263"/>
              <a:chExt cx="180000" cy="4752975"/>
            </a:xfrm>
          </p:grpSpPr>
          <p:cxnSp>
            <p:nvCxnSpPr>
              <p:cNvPr id="189" name="Straight Connector 188"/>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9165020" y="195263"/>
              <a:ext cx="180000" cy="4752975"/>
              <a:chOff x="-180000" y="195263"/>
              <a:chExt cx="180000" cy="4752975"/>
            </a:xfrm>
          </p:grpSpPr>
          <p:cxnSp>
            <p:nvCxnSpPr>
              <p:cNvPr id="174" name="Straight Connector 173"/>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Picture Placeholder 5"/>
          <p:cNvSpPr>
            <a:spLocks noGrp="1"/>
          </p:cNvSpPr>
          <p:nvPr>
            <p:ph type="pic" sz="quarter" idx="15"/>
          </p:nvPr>
        </p:nvSpPr>
        <p:spPr>
          <a:xfrm>
            <a:off x="0" y="1017415"/>
            <a:ext cx="1289957" cy="863773"/>
          </a:xfrm>
        </p:spPr>
        <p:txBody>
          <a:bodyPr/>
          <a:lstStyle/>
          <a:p>
            <a:endParaRPr lang="en-US"/>
          </a:p>
        </p:txBody>
      </p:sp>
      <p:sp>
        <p:nvSpPr>
          <p:cNvPr id="6" name="Picture Placeholder 5"/>
          <p:cNvSpPr>
            <a:spLocks noGrp="1"/>
          </p:cNvSpPr>
          <p:nvPr>
            <p:ph type="pic" sz="quarter" idx="14"/>
          </p:nvPr>
        </p:nvSpPr>
        <p:spPr>
          <a:xfrm>
            <a:off x="6711590" y="653340"/>
            <a:ext cx="1054100" cy="1052996"/>
          </a:xfrm>
        </p:spPr>
        <p:txBody>
          <a:bodyPr/>
          <a:lstStyle/>
          <a:p>
            <a:endParaRPr lang="en-US"/>
          </a:p>
        </p:txBody>
      </p:sp>
      <p:sp>
        <p:nvSpPr>
          <p:cNvPr id="10" name="Text Placeholder 9"/>
          <p:cNvSpPr>
            <a:spLocks noGrp="1"/>
          </p:cNvSpPr>
          <p:nvPr>
            <p:ph type="body" sz="quarter" idx="16"/>
          </p:nvPr>
        </p:nvSpPr>
        <p:spPr>
          <a:xfrm>
            <a:off x="759279" y="2033941"/>
            <a:ext cx="2065564" cy="893763"/>
          </a:xfrm>
        </p:spPr>
        <p:txBody>
          <a:bodyPr/>
          <a:lstStyle>
            <a:lvl1pPr>
              <a:defRPr sz="1600"/>
            </a:lvl1pPr>
          </a:lstStyle>
          <a:p>
            <a:pPr lvl="0"/>
            <a:r>
              <a:rPr lang="en-US" dirty="0"/>
              <a:t>Click to edit Master</a:t>
            </a:r>
          </a:p>
        </p:txBody>
      </p:sp>
      <p:sp>
        <p:nvSpPr>
          <p:cNvPr id="92" name="Picture Placeholder 5"/>
          <p:cNvSpPr>
            <a:spLocks noGrp="1"/>
          </p:cNvSpPr>
          <p:nvPr>
            <p:ph type="pic" sz="quarter" idx="17"/>
          </p:nvPr>
        </p:nvSpPr>
        <p:spPr>
          <a:xfrm>
            <a:off x="759279" y="3080457"/>
            <a:ext cx="3126921" cy="2063043"/>
          </a:xfrm>
        </p:spPr>
        <p:txBody>
          <a:bodyPr/>
          <a:lstStyle/>
          <a:p>
            <a:endParaRPr lang="en-US"/>
          </a:p>
        </p:txBody>
      </p:sp>
      <p:sp>
        <p:nvSpPr>
          <p:cNvPr id="93" name="Text Placeholder 9"/>
          <p:cNvSpPr>
            <a:spLocks noGrp="1"/>
          </p:cNvSpPr>
          <p:nvPr>
            <p:ph type="body" sz="quarter" idx="18"/>
          </p:nvPr>
        </p:nvSpPr>
        <p:spPr>
          <a:xfrm>
            <a:off x="3817405" y="2033941"/>
            <a:ext cx="2065564" cy="893763"/>
          </a:xfrm>
        </p:spPr>
        <p:txBody>
          <a:bodyPr/>
          <a:lstStyle>
            <a:lvl1pPr>
              <a:defRPr sz="1600"/>
            </a:lvl1pPr>
          </a:lstStyle>
          <a:p>
            <a:pPr lvl="0"/>
            <a:r>
              <a:rPr lang="en-US" dirty="0"/>
              <a:t>Click to edit Master</a:t>
            </a:r>
          </a:p>
        </p:txBody>
      </p:sp>
      <p:sp>
        <p:nvSpPr>
          <p:cNvPr id="95" name="Text Placeholder 9"/>
          <p:cNvSpPr>
            <a:spLocks noGrp="1"/>
          </p:cNvSpPr>
          <p:nvPr>
            <p:ph type="body" sz="quarter" idx="19"/>
          </p:nvPr>
        </p:nvSpPr>
        <p:spPr>
          <a:xfrm>
            <a:off x="6274855" y="2033941"/>
            <a:ext cx="2065564" cy="893763"/>
          </a:xfrm>
        </p:spPr>
        <p:txBody>
          <a:bodyPr/>
          <a:lstStyle>
            <a:lvl1pPr>
              <a:defRPr sz="1600"/>
            </a:lvl1pPr>
          </a:lstStyle>
          <a:p>
            <a:pPr lvl="0"/>
            <a:r>
              <a:rPr lang="en-US" dirty="0"/>
              <a:t>Click to edit Master</a:t>
            </a:r>
          </a:p>
        </p:txBody>
      </p:sp>
      <p:sp>
        <p:nvSpPr>
          <p:cNvPr id="96" name="Picture Placeholder 5"/>
          <p:cNvSpPr>
            <a:spLocks noGrp="1"/>
          </p:cNvSpPr>
          <p:nvPr>
            <p:ph type="pic" sz="quarter" idx="20"/>
          </p:nvPr>
        </p:nvSpPr>
        <p:spPr>
          <a:xfrm>
            <a:off x="3809093" y="195263"/>
            <a:ext cx="2204159" cy="1511073"/>
          </a:xfrm>
        </p:spPr>
        <p:txBody>
          <a:bodyPr/>
          <a:lstStyle/>
          <a:p>
            <a:endParaRPr lang="en-US"/>
          </a:p>
        </p:txBody>
      </p:sp>
      <p:sp>
        <p:nvSpPr>
          <p:cNvPr id="97" name="Picture Placeholder 5"/>
          <p:cNvSpPr>
            <a:spLocks noGrp="1"/>
          </p:cNvSpPr>
          <p:nvPr>
            <p:ph type="pic" sz="quarter" idx="21"/>
          </p:nvPr>
        </p:nvSpPr>
        <p:spPr>
          <a:xfrm>
            <a:off x="4784272" y="2775857"/>
            <a:ext cx="4355902" cy="2367643"/>
          </a:xfrm>
        </p:spPr>
        <p:txBody>
          <a:bodyPr/>
          <a:lstStyle/>
          <a:p>
            <a:endParaRPr lang="en-US"/>
          </a:p>
        </p:txBody>
      </p:sp>
    </p:spTree>
    <p:extLst>
      <p:ext uri="{BB962C8B-B14F-4D97-AF65-F5344CB8AC3E}">
        <p14:creationId xmlns:p14="http://schemas.microsoft.com/office/powerpoint/2010/main" val="8779302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_Full bleed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661988"/>
            <a:ext cx="7238640" cy="3962400"/>
          </a:xfrm>
          <a:solidFill>
            <a:schemeClr val="bg2"/>
          </a:solidFill>
          <a:ln>
            <a:noFill/>
          </a:ln>
        </p:spPr>
        <p:txBody>
          <a:bodyPr/>
          <a:lstStyle>
            <a:lvl1pPr>
              <a:defRPr baseline="0"/>
            </a:lvl1pPr>
          </a:lstStyle>
          <a:p>
            <a:r>
              <a:rPr lang="en-US" dirty="0"/>
              <a:t>Insert picture here</a:t>
            </a:r>
          </a:p>
        </p:txBody>
      </p:sp>
      <p:grpSp>
        <p:nvGrpSpPr>
          <p:cNvPr id="86" name="Group 85"/>
          <p:cNvGrpSpPr/>
          <p:nvPr userDrawn="1"/>
        </p:nvGrpSpPr>
        <p:grpSpPr>
          <a:xfrm>
            <a:off x="-196486" y="-196486"/>
            <a:ext cx="9541506" cy="5536472"/>
            <a:chOff x="-196486" y="-196486"/>
            <a:chExt cx="9541506" cy="5536472"/>
          </a:xfrm>
        </p:grpSpPr>
        <p:grpSp>
          <p:nvGrpSpPr>
            <p:cNvPr id="170" name="Group 169"/>
            <p:cNvGrpSpPr/>
            <p:nvPr/>
          </p:nvGrpSpPr>
          <p:grpSpPr>
            <a:xfrm>
              <a:off x="540000" y="-196486"/>
              <a:ext cx="8065628" cy="180000"/>
              <a:chOff x="540000" y="-265725"/>
              <a:chExt cx="8065628" cy="180000"/>
            </a:xfrm>
          </p:grpSpPr>
          <p:cxnSp>
            <p:nvCxnSpPr>
              <p:cNvPr id="228" name="Straight Connector 227"/>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1" name="Group 170"/>
            <p:cNvGrpSpPr/>
            <p:nvPr/>
          </p:nvGrpSpPr>
          <p:grpSpPr>
            <a:xfrm>
              <a:off x="540000" y="5159986"/>
              <a:ext cx="8065628" cy="180000"/>
              <a:chOff x="540000" y="-265725"/>
              <a:chExt cx="8065628" cy="180000"/>
            </a:xfrm>
          </p:grpSpPr>
          <p:cxnSp>
            <p:nvCxnSpPr>
              <p:cNvPr id="204" name="Straight Connector 203"/>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196486" y="195263"/>
              <a:ext cx="180000" cy="4752975"/>
              <a:chOff x="-180000" y="195263"/>
              <a:chExt cx="180000" cy="4752975"/>
            </a:xfrm>
          </p:grpSpPr>
          <p:cxnSp>
            <p:nvCxnSpPr>
              <p:cNvPr id="189" name="Straight Connector 188"/>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9165020" y="195263"/>
              <a:ext cx="180000" cy="4752975"/>
              <a:chOff x="-180000" y="195263"/>
              <a:chExt cx="180000" cy="4752975"/>
            </a:xfrm>
          </p:grpSpPr>
          <p:cxnSp>
            <p:nvCxnSpPr>
              <p:cNvPr id="174" name="Straight Connector 173"/>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1" name="Picture Placeholder 4"/>
          <p:cNvSpPr>
            <a:spLocks noGrp="1"/>
          </p:cNvSpPr>
          <p:nvPr>
            <p:ph type="pic" sz="quarter" idx="12"/>
          </p:nvPr>
        </p:nvSpPr>
        <p:spPr>
          <a:xfrm rot="5400000">
            <a:off x="1533170" y="3400688"/>
            <a:ext cx="460646" cy="2447400"/>
          </a:xfrm>
          <a:solidFill>
            <a:schemeClr val="accent3">
              <a:alpha val="85000"/>
            </a:schemeClr>
          </a:solidFill>
        </p:spPr>
        <p:txBody>
          <a:bodyPr/>
          <a:lstStyle>
            <a:lvl1pPr>
              <a:defRPr sz="100"/>
            </a:lvl1pPr>
          </a:lstStyle>
          <a:p>
            <a:endParaRPr lang="en-US" dirty="0"/>
          </a:p>
        </p:txBody>
      </p:sp>
      <p:sp>
        <p:nvSpPr>
          <p:cNvPr id="8" name="Text Placeholder 7"/>
          <p:cNvSpPr>
            <a:spLocks noGrp="1"/>
          </p:cNvSpPr>
          <p:nvPr>
            <p:ph type="body" sz="quarter" idx="13"/>
          </p:nvPr>
        </p:nvSpPr>
        <p:spPr>
          <a:xfrm>
            <a:off x="540000" y="1489075"/>
            <a:ext cx="3300413" cy="1220788"/>
          </a:xfrm>
        </p:spPr>
        <p:txBody>
          <a:bodyPr/>
          <a:lstStyle>
            <a:lvl1pPr>
              <a:defRPr sz="2400">
                <a:solidFill>
                  <a:schemeClr val="bg1"/>
                </a:solidFill>
              </a:defRPr>
            </a:lvl1pPr>
          </a:lstStyle>
          <a:p>
            <a:pPr lvl="0"/>
            <a:r>
              <a:rPr lang="en-US" dirty="0"/>
              <a:t>Click to edit Master text styles</a:t>
            </a:r>
          </a:p>
        </p:txBody>
      </p:sp>
      <p:sp>
        <p:nvSpPr>
          <p:cNvPr id="89" name="Picture Placeholder 4"/>
          <p:cNvSpPr>
            <a:spLocks noGrp="1"/>
          </p:cNvSpPr>
          <p:nvPr>
            <p:ph type="pic" sz="quarter" idx="14"/>
          </p:nvPr>
        </p:nvSpPr>
        <p:spPr>
          <a:xfrm>
            <a:off x="6123486" y="484014"/>
            <a:ext cx="2160000" cy="360000"/>
          </a:xfrm>
          <a:solidFill>
            <a:schemeClr val="accent2">
              <a:alpha val="85000"/>
            </a:schemeClr>
          </a:solidFill>
        </p:spPr>
        <p:txBody>
          <a:bodyPr/>
          <a:lstStyle>
            <a:lvl1pPr>
              <a:defRPr sz="100"/>
            </a:lvl1pPr>
          </a:lstStyle>
          <a:p>
            <a:endParaRPr lang="en-US" dirty="0"/>
          </a:p>
        </p:txBody>
      </p:sp>
      <p:sp>
        <p:nvSpPr>
          <p:cNvPr id="5" name="Picture Placeholder 4"/>
          <p:cNvSpPr>
            <a:spLocks noGrp="1"/>
          </p:cNvSpPr>
          <p:nvPr>
            <p:ph type="pic" sz="quarter" idx="11"/>
          </p:nvPr>
        </p:nvSpPr>
        <p:spPr>
          <a:xfrm>
            <a:off x="6566575" y="661987"/>
            <a:ext cx="900000" cy="900000"/>
          </a:xfrm>
          <a:solidFill>
            <a:schemeClr val="accent1">
              <a:alpha val="85000"/>
            </a:schemeClr>
          </a:solidFill>
        </p:spPr>
        <p:txBody>
          <a:bodyPr/>
          <a:lstStyle>
            <a:lvl1pPr>
              <a:defRPr sz="100"/>
            </a:lvl1pPr>
          </a:lstStyle>
          <a:p>
            <a:endParaRPr lang="en-US" dirty="0"/>
          </a:p>
        </p:txBody>
      </p:sp>
    </p:spTree>
    <p:extLst>
      <p:ext uri="{BB962C8B-B14F-4D97-AF65-F5344CB8AC3E}">
        <p14:creationId xmlns:p14="http://schemas.microsoft.com/office/powerpoint/2010/main" val="4335892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p>
            <a:r>
              <a:rPr lang="en-US" dirty="0"/>
              <a:t>Click to edit Master title style</a:t>
            </a:r>
            <a:endParaRPr lang="en-GB" dirty="0"/>
          </a:p>
        </p:txBody>
      </p:sp>
      <p:sp>
        <p:nvSpPr>
          <p:cNvPr id="2" name="Footer Placeholder 1"/>
          <p:cNvSpPr>
            <a:spLocks noGrp="1"/>
          </p:cNvSpPr>
          <p:nvPr>
            <p:ph type="ftr" sz="quarter" idx="10"/>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8" name="Picture Placeholder 3"/>
          <p:cNvSpPr>
            <a:spLocks noGrp="1"/>
          </p:cNvSpPr>
          <p:nvPr>
            <p:ph type="pic" sz="quarter" idx="12" hasCustomPrompt="1"/>
          </p:nvPr>
        </p:nvSpPr>
        <p:spPr>
          <a:xfrm>
            <a:off x="5322898" y="649956"/>
            <a:ext cx="3281102" cy="3960143"/>
          </a:xfrm>
          <a:solidFill>
            <a:schemeClr val="bg2"/>
          </a:solidFill>
          <a:ln>
            <a:noFill/>
          </a:ln>
        </p:spPr>
        <p:txBody>
          <a:bodyPr/>
          <a:lstStyle>
            <a:lvl1pPr>
              <a:defRPr baseline="0"/>
            </a:lvl1pPr>
          </a:lstStyle>
          <a:p>
            <a:r>
              <a:rPr lang="en-US" dirty="0"/>
              <a:t>Insert picture here</a:t>
            </a:r>
          </a:p>
        </p:txBody>
      </p:sp>
      <p:sp>
        <p:nvSpPr>
          <p:cNvPr id="12" name="Picture Placeholder 4"/>
          <p:cNvSpPr>
            <a:spLocks noGrp="1"/>
          </p:cNvSpPr>
          <p:nvPr>
            <p:ph type="pic" sz="quarter" idx="16"/>
          </p:nvPr>
        </p:nvSpPr>
        <p:spPr>
          <a:xfrm rot="5400000">
            <a:off x="8337634" y="1479265"/>
            <a:ext cx="460646" cy="364005"/>
          </a:xfrm>
          <a:solidFill>
            <a:schemeClr val="accent3">
              <a:alpha val="85000"/>
            </a:schemeClr>
          </a:solidFill>
        </p:spPr>
        <p:txBody>
          <a:bodyPr/>
          <a:lstStyle>
            <a:lvl1pPr>
              <a:defRPr sz="100"/>
            </a:lvl1pPr>
          </a:lstStyle>
          <a:p>
            <a:endParaRPr lang="en-US" dirty="0"/>
          </a:p>
        </p:txBody>
      </p:sp>
      <p:sp>
        <p:nvSpPr>
          <p:cNvPr id="11" name="Picture Placeholder 4"/>
          <p:cNvSpPr>
            <a:spLocks noGrp="1"/>
          </p:cNvSpPr>
          <p:nvPr>
            <p:ph type="pic" sz="quarter" idx="15"/>
          </p:nvPr>
        </p:nvSpPr>
        <p:spPr>
          <a:xfrm>
            <a:off x="8032802" y="4535669"/>
            <a:ext cx="706306" cy="137992"/>
          </a:xfrm>
          <a:solidFill>
            <a:schemeClr val="accent1">
              <a:alpha val="85000"/>
            </a:schemeClr>
          </a:solidFill>
        </p:spPr>
        <p:txBody>
          <a:bodyPr/>
          <a:lstStyle>
            <a:lvl1pPr>
              <a:defRPr sz="100"/>
            </a:lvl1pPr>
          </a:lstStyle>
          <a:p>
            <a:endParaRPr lang="en-US" dirty="0"/>
          </a:p>
        </p:txBody>
      </p:sp>
      <p:sp>
        <p:nvSpPr>
          <p:cNvPr id="13" name="Text Placeholder 7"/>
          <p:cNvSpPr>
            <a:spLocks noGrp="1"/>
          </p:cNvSpPr>
          <p:nvPr>
            <p:ph type="body" sz="quarter" idx="17"/>
          </p:nvPr>
        </p:nvSpPr>
        <p:spPr>
          <a:xfrm>
            <a:off x="540000" y="649956"/>
            <a:ext cx="4647790" cy="3960143"/>
          </a:xfrm>
        </p:spPr>
        <p:txBody>
          <a:bodyPr/>
          <a:lstStyle>
            <a:lvl1pPr>
              <a:defRPr sz="18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28807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14" name="Text Placeholder 5"/>
          <p:cNvSpPr>
            <a:spLocks noGrp="1"/>
          </p:cNvSpPr>
          <p:nvPr>
            <p:ph type="body" sz="quarter" idx="17" hasCustomPrompt="1"/>
          </p:nvPr>
        </p:nvSpPr>
        <p:spPr>
          <a:xfrm>
            <a:off x="540000" y="649957"/>
            <a:ext cx="2621038" cy="2383144"/>
          </a:xfrm>
          <a:solidFill>
            <a:schemeClr val="accent3">
              <a:alpha val="25000"/>
            </a:schemeClr>
          </a:solidFill>
          <a:ln>
            <a:noFill/>
          </a:ln>
        </p:spPr>
        <p:txBody>
          <a:bodyPr lIns="288000" tIns="288000" rIns="288000" bIns="288000">
            <a:spAutoFit/>
          </a:bodyPr>
          <a:lstStyle>
            <a:lvl1pPr>
              <a:defRPr sz="4400" b="1" baseline="0">
                <a:solidFill>
                  <a:schemeClr val="accent3"/>
                </a:solidFill>
              </a:defRPr>
            </a:lvl1pPr>
            <a:lvl2pPr>
              <a:defRPr>
                <a:solidFill>
                  <a:schemeClr val="accent3"/>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a:t>Big stat</a:t>
            </a:r>
          </a:p>
          <a:p>
            <a:pPr lvl="1"/>
            <a:r>
              <a:rPr lang="en-US" dirty="0"/>
              <a:t>Smaller descriptor copy</a:t>
            </a:r>
          </a:p>
        </p:txBody>
      </p:sp>
      <p:sp>
        <p:nvSpPr>
          <p:cNvPr id="16" name="Picture Placeholder 4"/>
          <p:cNvSpPr>
            <a:spLocks noGrp="1"/>
          </p:cNvSpPr>
          <p:nvPr>
            <p:ph type="pic" sz="quarter" idx="18"/>
          </p:nvPr>
        </p:nvSpPr>
        <p:spPr>
          <a:xfrm rot="5400000">
            <a:off x="2453435" y="2762276"/>
            <a:ext cx="1378871" cy="133223"/>
          </a:xfrm>
          <a:solidFill>
            <a:schemeClr val="accent3">
              <a:alpha val="85000"/>
            </a:schemeClr>
          </a:solidFill>
        </p:spPr>
        <p:txBody>
          <a:bodyPr/>
          <a:lstStyle>
            <a:lvl1pPr>
              <a:defRPr sz="100"/>
            </a:lvl1pPr>
          </a:lstStyle>
          <a:p>
            <a:endParaRPr lang="en-US" dirty="0"/>
          </a:p>
        </p:txBody>
      </p:sp>
      <p:sp>
        <p:nvSpPr>
          <p:cNvPr id="17" name="Title 6"/>
          <p:cNvSpPr>
            <a:spLocks noGrp="1"/>
          </p:cNvSpPr>
          <p:nvPr>
            <p:ph type="title"/>
          </p:nvPr>
        </p:nvSpPr>
        <p:spPr bwMode="gray">
          <a:xfrm>
            <a:off x="540000" y="178950"/>
            <a:ext cx="8064000" cy="324000"/>
          </a:xfrm>
        </p:spPr>
        <p:txBody>
          <a:bodyPr/>
          <a:lstStyle/>
          <a:p>
            <a:r>
              <a:rPr lang="en-US" dirty="0"/>
              <a:t>Click to edit Master title style</a:t>
            </a:r>
            <a:endParaRPr lang="en-GB" dirty="0"/>
          </a:p>
        </p:txBody>
      </p:sp>
      <p:sp>
        <p:nvSpPr>
          <p:cNvPr id="19" name="Picture Placeholder 3"/>
          <p:cNvSpPr>
            <a:spLocks noGrp="1"/>
          </p:cNvSpPr>
          <p:nvPr>
            <p:ph type="pic" sz="quarter" idx="12" hasCustomPrompt="1"/>
          </p:nvPr>
        </p:nvSpPr>
        <p:spPr>
          <a:xfrm>
            <a:off x="4517499" y="649956"/>
            <a:ext cx="4086501" cy="3960143"/>
          </a:xfrm>
          <a:solidFill>
            <a:schemeClr val="bg2"/>
          </a:solidFill>
          <a:ln>
            <a:noFill/>
          </a:ln>
        </p:spPr>
        <p:txBody>
          <a:bodyPr/>
          <a:lstStyle>
            <a:lvl1pPr>
              <a:defRPr baseline="0"/>
            </a:lvl1pPr>
          </a:lstStyle>
          <a:p>
            <a:r>
              <a:rPr lang="en-US" dirty="0"/>
              <a:t>Insert picture here</a:t>
            </a:r>
          </a:p>
        </p:txBody>
      </p:sp>
      <p:sp>
        <p:nvSpPr>
          <p:cNvPr id="20" name="Picture Placeholder 4"/>
          <p:cNvSpPr>
            <a:spLocks noGrp="1"/>
          </p:cNvSpPr>
          <p:nvPr>
            <p:ph type="pic" sz="quarter" idx="16"/>
          </p:nvPr>
        </p:nvSpPr>
        <p:spPr>
          <a:xfrm rot="5400000">
            <a:off x="8337634" y="1479265"/>
            <a:ext cx="460646" cy="364005"/>
          </a:xfrm>
          <a:solidFill>
            <a:schemeClr val="accent3">
              <a:alpha val="85000"/>
            </a:schemeClr>
          </a:solidFill>
        </p:spPr>
        <p:txBody>
          <a:bodyPr/>
          <a:lstStyle>
            <a:lvl1pPr>
              <a:defRPr sz="100"/>
            </a:lvl1pPr>
          </a:lstStyle>
          <a:p>
            <a:endParaRPr lang="en-US" dirty="0"/>
          </a:p>
        </p:txBody>
      </p:sp>
      <p:sp>
        <p:nvSpPr>
          <p:cNvPr id="21" name="Picture Placeholder 4"/>
          <p:cNvSpPr>
            <a:spLocks noGrp="1"/>
          </p:cNvSpPr>
          <p:nvPr>
            <p:ph type="pic" sz="quarter" idx="15"/>
          </p:nvPr>
        </p:nvSpPr>
        <p:spPr>
          <a:xfrm>
            <a:off x="8032802" y="4535669"/>
            <a:ext cx="706306" cy="137992"/>
          </a:xfrm>
          <a:solidFill>
            <a:schemeClr val="accent1">
              <a:alpha val="85000"/>
            </a:schemeClr>
          </a:solidFill>
        </p:spPr>
        <p:txBody>
          <a:bodyPr/>
          <a:lstStyle>
            <a:lvl1pPr>
              <a:defRPr sz="100"/>
            </a:lvl1pPr>
          </a:lstStyle>
          <a:p>
            <a:endParaRPr lang="en-US" dirty="0"/>
          </a:p>
        </p:txBody>
      </p:sp>
    </p:spTree>
    <p:extLst>
      <p:ext uri="{BB962C8B-B14F-4D97-AF65-F5344CB8AC3E}">
        <p14:creationId xmlns:p14="http://schemas.microsoft.com/office/powerpoint/2010/main" val="6208758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17" name="Title 6"/>
          <p:cNvSpPr>
            <a:spLocks noGrp="1"/>
          </p:cNvSpPr>
          <p:nvPr>
            <p:ph type="title"/>
          </p:nvPr>
        </p:nvSpPr>
        <p:spPr bwMode="gray">
          <a:xfrm>
            <a:off x="540000" y="178950"/>
            <a:ext cx="8064000" cy="324000"/>
          </a:xfrm>
        </p:spPr>
        <p:txBody>
          <a:bodyPr/>
          <a:lstStyle/>
          <a:p>
            <a:r>
              <a:rPr lang="en-US" dirty="0"/>
              <a:t>Click to edit Master title style</a:t>
            </a:r>
            <a:endParaRPr lang="en-GB" dirty="0"/>
          </a:p>
        </p:txBody>
      </p:sp>
      <p:sp>
        <p:nvSpPr>
          <p:cNvPr id="19" name="Picture Placeholder 3"/>
          <p:cNvSpPr>
            <a:spLocks noGrp="1"/>
          </p:cNvSpPr>
          <p:nvPr>
            <p:ph type="pic" sz="quarter" idx="12" hasCustomPrompt="1"/>
          </p:nvPr>
        </p:nvSpPr>
        <p:spPr>
          <a:xfrm>
            <a:off x="6703582" y="731708"/>
            <a:ext cx="1900418" cy="1094065"/>
          </a:xfrm>
          <a:solidFill>
            <a:schemeClr val="bg2"/>
          </a:solidFill>
          <a:ln>
            <a:noFill/>
          </a:ln>
        </p:spPr>
        <p:txBody>
          <a:bodyPr/>
          <a:lstStyle>
            <a:lvl1pPr>
              <a:defRPr baseline="0"/>
            </a:lvl1pPr>
          </a:lstStyle>
          <a:p>
            <a:r>
              <a:rPr lang="en-US" dirty="0"/>
              <a:t>Insert picture here</a:t>
            </a:r>
          </a:p>
        </p:txBody>
      </p:sp>
      <p:sp>
        <p:nvSpPr>
          <p:cNvPr id="10" name="Picture Placeholder 3"/>
          <p:cNvSpPr>
            <a:spLocks noGrp="1"/>
          </p:cNvSpPr>
          <p:nvPr>
            <p:ph type="pic" sz="quarter" idx="13" hasCustomPrompt="1"/>
          </p:nvPr>
        </p:nvSpPr>
        <p:spPr>
          <a:xfrm>
            <a:off x="2325361" y="2531253"/>
            <a:ext cx="3863492" cy="2089191"/>
          </a:xfrm>
          <a:solidFill>
            <a:schemeClr val="bg2"/>
          </a:solidFill>
          <a:ln>
            <a:noFill/>
          </a:ln>
        </p:spPr>
        <p:txBody>
          <a:bodyPr/>
          <a:lstStyle>
            <a:lvl1pPr>
              <a:defRPr baseline="0"/>
            </a:lvl1pPr>
          </a:lstStyle>
          <a:p>
            <a:r>
              <a:rPr lang="en-US" dirty="0"/>
              <a:t>Insert picture here</a:t>
            </a:r>
          </a:p>
        </p:txBody>
      </p:sp>
      <p:sp>
        <p:nvSpPr>
          <p:cNvPr id="11" name="Picture Placeholder 3"/>
          <p:cNvSpPr>
            <a:spLocks noGrp="1"/>
          </p:cNvSpPr>
          <p:nvPr>
            <p:ph type="pic" sz="quarter" idx="14" hasCustomPrompt="1"/>
          </p:nvPr>
        </p:nvSpPr>
        <p:spPr>
          <a:xfrm>
            <a:off x="540000" y="946683"/>
            <a:ext cx="1282744" cy="664116"/>
          </a:xfrm>
          <a:solidFill>
            <a:schemeClr val="bg2"/>
          </a:solidFill>
          <a:ln>
            <a:noFill/>
          </a:ln>
        </p:spPr>
        <p:txBody>
          <a:bodyPr/>
          <a:lstStyle>
            <a:lvl1pPr>
              <a:defRPr baseline="0"/>
            </a:lvl1pPr>
          </a:lstStyle>
          <a:p>
            <a:r>
              <a:rPr lang="en-US" dirty="0"/>
              <a:t>Insert picture here</a:t>
            </a:r>
          </a:p>
        </p:txBody>
      </p:sp>
    </p:spTree>
    <p:extLst>
      <p:ext uri="{BB962C8B-B14F-4D97-AF65-F5344CB8AC3E}">
        <p14:creationId xmlns:p14="http://schemas.microsoft.com/office/powerpoint/2010/main" val="31226637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adline + one column">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p>
            <a:r>
              <a:rPr lang="en-US" dirty="0"/>
              <a:t>Click to edit Master title style</a:t>
            </a:r>
            <a:endParaRPr lang="en-GB" dirty="0"/>
          </a:p>
        </p:txBody>
      </p:sp>
      <p:sp>
        <p:nvSpPr>
          <p:cNvPr id="2" name="Footer Placeholder 1"/>
          <p:cNvSpPr>
            <a:spLocks noGrp="1"/>
          </p:cNvSpPr>
          <p:nvPr>
            <p:ph type="ftr" sz="quarter" idx="10"/>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9" name="Text Placeholder 7"/>
          <p:cNvSpPr>
            <a:spLocks noGrp="1"/>
          </p:cNvSpPr>
          <p:nvPr>
            <p:ph type="body" sz="quarter" idx="17"/>
          </p:nvPr>
        </p:nvSpPr>
        <p:spPr>
          <a:xfrm>
            <a:off x="539999" y="649956"/>
            <a:ext cx="6012191" cy="39601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184396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whitelogo">
    <p:spTree>
      <p:nvGrpSpPr>
        <p:cNvPr id="1" name=""/>
        <p:cNvGrpSpPr/>
        <p:nvPr/>
      </p:nvGrpSpPr>
      <p:grpSpPr>
        <a:xfrm>
          <a:off x="0" y="0"/>
          <a:ext cx="0" cy="0"/>
          <a:chOff x="0" y="0"/>
          <a:chExt cx="0" cy="0"/>
        </a:xfrm>
      </p:grpSpPr>
      <p:sp>
        <p:nvSpPr>
          <p:cNvPr id="10" name="Picture Placeholder 3"/>
          <p:cNvSpPr>
            <a:spLocks noGrp="1"/>
          </p:cNvSpPr>
          <p:nvPr>
            <p:ph type="pic" sz="quarter" idx="18" hasCustomPrompt="1"/>
          </p:nvPr>
        </p:nvSpPr>
        <p:spPr>
          <a:xfrm>
            <a:off x="0" y="0"/>
            <a:ext cx="9144000" cy="5143500"/>
          </a:xfrm>
          <a:solidFill>
            <a:schemeClr val="bg2"/>
          </a:solidFill>
          <a:ln>
            <a:noFill/>
          </a:ln>
        </p:spPr>
        <p:txBody>
          <a:bodyPr/>
          <a:lstStyle>
            <a:lvl1pPr>
              <a:defRPr baseline="0"/>
            </a:lvl1pPr>
          </a:lstStyle>
          <a:p>
            <a:r>
              <a:rPr lang="en-US" dirty="0"/>
              <a:t>Insert picture here</a:t>
            </a:r>
          </a:p>
        </p:txBody>
      </p:sp>
      <p:sp>
        <p:nvSpPr>
          <p:cNvPr id="2" name="Footer Placeholder 1"/>
          <p:cNvSpPr>
            <a:spLocks noGrp="1"/>
          </p:cNvSpPr>
          <p:nvPr>
            <p:ph type="ftr" sz="quarter" idx="10"/>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0000" y="4742764"/>
            <a:ext cx="1208172" cy="219600"/>
          </a:xfrm>
          <a:prstGeom prst="rect">
            <a:avLst/>
          </a:prstGeom>
        </p:spPr>
      </p:pic>
    </p:spTree>
    <p:extLst>
      <p:ext uri="{BB962C8B-B14F-4D97-AF65-F5344CB8AC3E}">
        <p14:creationId xmlns:p14="http://schemas.microsoft.com/office/powerpoint/2010/main" val="1729725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edbg_white logo">
    <p:bg>
      <p:bgPr>
        <a:solidFill>
          <a:schemeClr val="accent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0000" y="4742764"/>
            <a:ext cx="1208172" cy="219600"/>
          </a:xfrm>
          <a:prstGeom prst="rect">
            <a:avLst/>
          </a:prstGeom>
        </p:spPr>
      </p:pic>
    </p:spTree>
    <p:extLst>
      <p:ext uri="{BB962C8B-B14F-4D97-AF65-F5344CB8AC3E}">
        <p14:creationId xmlns:p14="http://schemas.microsoft.com/office/powerpoint/2010/main" val="12036786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Headline + one column">
    <p:spTree>
      <p:nvGrpSpPr>
        <p:cNvPr id="1" name=""/>
        <p:cNvGrpSpPr/>
        <p:nvPr/>
      </p:nvGrpSpPr>
      <p:grpSpPr>
        <a:xfrm>
          <a:off x="0" y="0"/>
          <a:ext cx="0" cy="0"/>
          <a:chOff x="0" y="0"/>
          <a:chExt cx="0" cy="0"/>
        </a:xfrm>
      </p:grpSpPr>
      <p:sp>
        <p:nvSpPr>
          <p:cNvPr id="7" name="Title 6"/>
          <p:cNvSpPr>
            <a:spLocks noGrp="1"/>
          </p:cNvSpPr>
          <p:nvPr>
            <p:ph type="title"/>
          </p:nvPr>
        </p:nvSpPr>
        <p:spPr bwMode="gray"/>
        <p:txBody>
          <a:bodyPr/>
          <a:lstStyle/>
          <a:p>
            <a:r>
              <a:rPr lang="en-US" dirty="0"/>
              <a:t>Click to edit Master title style</a:t>
            </a:r>
            <a:endParaRPr lang="en-GB" dirty="0"/>
          </a:p>
        </p:txBody>
      </p:sp>
      <p:sp>
        <p:nvSpPr>
          <p:cNvPr id="2" name="Footer Placeholder 1"/>
          <p:cNvSpPr>
            <a:spLocks noGrp="1"/>
          </p:cNvSpPr>
          <p:nvPr>
            <p:ph type="ftr" sz="quarter" idx="10"/>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‹Nº›</a:t>
            </a:fld>
            <a:endParaRPr lang="en-GB" dirty="0"/>
          </a:p>
        </p:txBody>
      </p:sp>
      <p:sp>
        <p:nvSpPr>
          <p:cNvPr id="14" name="Rectangle 13"/>
          <p:cNvSpPr>
            <a:spLocks noChangeAspect="1"/>
          </p:cNvSpPr>
          <p:nvPr userDrawn="1"/>
        </p:nvSpPr>
        <p:spPr>
          <a:xfrm>
            <a:off x="2436760" y="2495774"/>
            <a:ext cx="72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a:spLocks noChangeAspect="1"/>
          </p:cNvSpPr>
          <p:nvPr userDrawn="1"/>
        </p:nvSpPr>
        <p:spPr>
          <a:xfrm>
            <a:off x="3481588" y="2495774"/>
            <a:ext cx="72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ChangeAspect="1"/>
          </p:cNvSpPr>
          <p:nvPr userDrawn="1"/>
        </p:nvSpPr>
        <p:spPr>
          <a:xfrm>
            <a:off x="1391933" y="2495774"/>
            <a:ext cx="72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545887" y="2085946"/>
            <a:ext cx="38457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545887" y="663766"/>
            <a:ext cx="718598"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Rectangle 27"/>
          <p:cNvSpPr>
            <a:spLocks noChangeAspect="1"/>
          </p:cNvSpPr>
          <p:nvPr userDrawn="1"/>
        </p:nvSpPr>
        <p:spPr>
          <a:xfrm>
            <a:off x="2436760" y="3901850"/>
            <a:ext cx="72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a:spLocks noChangeAspect="1"/>
          </p:cNvSpPr>
          <p:nvPr userDrawn="1"/>
        </p:nvSpPr>
        <p:spPr>
          <a:xfrm>
            <a:off x="3481588" y="3901850"/>
            <a:ext cx="72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a:spLocks noChangeAspect="1"/>
          </p:cNvSpPr>
          <p:nvPr userDrawn="1"/>
        </p:nvSpPr>
        <p:spPr>
          <a:xfrm>
            <a:off x="1391933" y="3901850"/>
            <a:ext cx="72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545887" y="3492022"/>
            <a:ext cx="4889713"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Rectangle 37"/>
          <p:cNvSpPr>
            <a:spLocks noChangeAspect="1"/>
          </p:cNvSpPr>
          <p:nvPr userDrawn="1"/>
        </p:nvSpPr>
        <p:spPr>
          <a:xfrm>
            <a:off x="4525261" y="3901850"/>
            <a:ext cx="72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icture Placeholder 4"/>
          <p:cNvSpPr>
            <a:spLocks noGrp="1"/>
          </p:cNvSpPr>
          <p:nvPr>
            <p:ph type="pic" sz="quarter" idx="12"/>
          </p:nvPr>
        </p:nvSpPr>
        <p:spPr>
          <a:xfrm>
            <a:off x="545888" y="728163"/>
            <a:ext cx="720000" cy="720000"/>
          </a:xfrm>
        </p:spPr>
        <p:txBody>
          <a:bodyPr/>
          <a:lstStyle>
            <a:lvl1pPr>
              <a:defRPr sz="800"/>
            </a:lvl1pPr>
          </a:lstStyle>
          <a:p>
            <a:endParaRPr lang="en-US"/>
          </a:p>
        </p:txBody>
      </p:sp>
      <p:sp>
        <p:nvSpPr>
          <p:cNvPr id="45" name="Picture Placeholder 4"/>
          <p:cNvSpPr>
            <a:spLocks noGrp="1"/>
          </p:cNvSpPr>
          <p:nvPr>
            <p:ph type="pic" sz="quarter" idx="13"/>
          </p:nvPr>
        </p:nvSpPr>
        <p:spPr>
          <a:xfrm>
            <a:off x="545888" y="2138603"/>
            <a:ext cx="720000" cy="720000"/>
          </a:xfrm>
        </p:spPr>
        <p:txBody>
          <a:bodyPr/>
          <a:lstStyle>
            <a:lvl1pPr>
              <a:defRPr sz="800"/>
            </a:lvl1pPr>
          </a:lstStyle>
          <a:p>
            <a:endParaRPr lang="en-US"/>
          </a:p>
        </p:txBody>
      </p:sp>
      <p:sp>
        <p:nvSpPr>
          <p:cNvPr id="47" name="Picture Placeholder 4"/>
          <p:cNvSpPr>
            <a:spLocks noGrp="1"/>
          </p:cNvSpPr>
          <p:nvPr>
            <p:ph type="pic" sz="quarter" idx="14"/>
          </p:nvPr>
        </p:nvSpPr>
        <p:spPr>
          <a:xfrm>
            <a:off x="1590342" y="2138603"/>
            <a:ext cx="720000" cy="720000"/>
          </a:xfrm>
        </p:spPr>
        <p:txBody>
          <a:bodyPr/>
          <a:lstStyle>
            <a:lvl1pPr>
              <a:defRPr sz="800"/>
            </a:lvl1pPr>
          </a:lstStyle>
          <a:p>
            <a:endParaRPr lang="en-US"/>
          </a:p>
        </p:txBody>
      </p:sp>
      <p:sp>
        <p:nvSpPr>
          <p:cNvPr id="49" name="Picture Placeholder 4"/>
          <p:cNvSpPr>
            <a:spLocks noGrp="1"/>
          </p:cNvSpPr>
          <p:nvPr>
            <p:ph type="pic" sz="quarter" idx="15"/>
          </p:nvPr>
        </p:nvSpPr>
        <p:spPr>
          <a:xfrm>
            <a:off x="2634016" y="2138603"/>
            <a:ext cx="720000" cy="720000"/>
          </a:xfrm>
        </p:spPr>
        <p:txBody>
          <a:bodyPr/>
          <a:lstStyle>
            <a:lvl1pPr>
              <a:defRPr sz="800"/>
            </a:lvl1pPr>
          </a:lstStyle>
          <a:p>
            <a:endParaRPr lang="en-US"/>
          </a:p>
        </p:txBody>
      </p:sp>
      <p:sp>
        <p:nvSpPr>
          <p:cNvPr id="51" name="Picture Placeholder 4"/>
          <p:cNvSpPr>
            <a:spLocks noGrp="1"/>
          </p:cNvSpPr>
          <p:nvPr>
            <p:ph type="pic" sz="quarter" idx="16"/>
          </p:nvPr>
        </p:nvSpPr>
        <p:spPr>
          <a:xfrm>
            <a:off x="3677689" y="2138705"/>
            <a:ext cx="720000" cy="720000"/>
          </a:xfrm>
        </p:spPr>
        <p:txBody>
          <a:bodyPr/>
          <a:lstStyle>
            <a:lvl1pPr>
              <a:defRPr sz="800"/>
            </a:lvl1pPr>
          </a:lstStyle>
          <a:p>
            <a:endParaRPr lang="en-US"/>
          </a:p>
        </p:txBody>
      </p:sp>
      <p:sp>
        <p:nvSpPr>
          <p:cNvPr id="56" name="Picture Placeholder 4"/>
          <p:cNvSpPr>
            <a:spLocks noGrp="1"/>
          </p:cNvSpPr>
          <p:nvPr>
            <p:ph type="pic" sz="quarter" idx="17"/>
          </p:nvPr>
        </p:nvSpPr>
        <p:spPr>
          <a:xfrm>
            <a:off x="545888" y="3544493"/>
            <a:ext cx="720000" cy="720000"/>
          </a:xfrm>
        </p:spPr>
        <p:txBody>
          <a:bodyPr/>
          <a:lstStyle>
            <a:lvl1pPr>
              <a:defRPr sz="800"/>
            </a:lvl1pPr>
          </a:lstStyle>
          <a:p>
            <a:endParaRPr lang="en-US"/>
          </a:p>
        </p:txBody>
      </p:sp>
      <p:sp>
        <p:nvSpPr>
          <p:cNvPr id="57" name="Picture Placeholder 4"/>
          <p:cNvSpPr>
            <a:spLocks noGrp="1"/>
          </p:cNvSpPr>
          <p:nvPr>
            <p:ph type="pic" sz="quarter" idx="18"/>
          </p:nvPr>
        </p:nvSpPr>
        <p:spPr>
          <a:xfrm>
            <a:off x="1590342" y="3544493"/>
            <a:ext cx="720000" cy="720000"/>
          </a:xfrm>
        </p:spPr>
        <p:txBody>
          <a:bodyPr/>
          <a:lstStyle>
            <a:lvl1pPr>
              <a:defRPr sz="800"/>
            </a:lvl1pPr>
          </a:lstStyle>
          <a:p>
            <a:endParaRPr lang="en-US"/>
          </a:p>
        </p:txBody>
      </p:sp>
      <p:sp>
        <p:nvSpPr>
          <p:cNvPr id="58" name="Picture Placeholder 4"/>
          <p:cNvSpPr>
            <a:spLocks noGrp="1"/>
          </p:cNvSpPr>
          <p:nvPr>
            <p:ph type="pic" sz="quarter" idx="19"/>
          </p:nvPr>
        </p:nvSpPr>
        <p:spPr>
          <a:xfrm>
            <a:off x="2634016" y="3544493"/>
            <a:ext cx="720000" cy="720000"/>
          </a:xfrm>
        </p:spPr>
        <p:txBody>
          <a:bodyPr/>
          <a:lstStyle>
            <a:lvl1pPr>
              <a:defRPr sz="800"/>
            </a:lvl1pPr>
          </a:lstStyle>
          <a:p>
            <a:endParaRPr lang="en-US"/>
          </a:p>
        </p:txBody>
      </p:sp>
      <p:sp>
        <p:nvSpPr>
          <p:cNvPr id="59" name="Picture Placeholder 4"/>
          <p:cNvSpPr>
            <a:spLocks noGrp="1"/>
          </p:cNvSpPr>
          <p:nvPr>
            <p:ph type="pic" sz="quarter" idx="20"/>
          </p:nvPr>
        </p:nvSpPr>
        <p:spPr>
          <a:xfrm>
            <a:off x="3677689" y="3544595"/>
            <a:ext cx="720000" cy="720000"/>
          </a:xfrm>
        </p:spPr>
        <p:txBody>
          <a:bodyPr/>
          <a:lstStyle>
            <a:lvl1pPr>
              <a:defRPr sz="800"/>
            </a:lvl1pPr>
          </a:lstStyle>
          <a:p>
            <a:endParaRPr lang="en-US"/>
          </a:p>
        </p:txBody>
      </p:sp>
      <p:sp>
        <p:nvSpPr>
          <p:cNvPr id="61" name="Picture Placeholder 4"/>
          <p:cNvSpPr>
            <a:spLocks noGrp="1"/>
          </p:cNvSpPr>
          <p:nvPr>
            <p:ph type="pic" sz="quarter" idx="21"/>
          </p:nvPr>
        </p:nvSpPr>
        <p:spPr>
          <a:xfrm>
            <a:off x="4721362" y="3544595"/>
            <a:ext cx="720000" cy="720000"/>
          </a:xfrm>
        </p:spPr>
        <p:txBody>
          <a:bodyPr/>
          <a:lstStyle>
            <a:lvl1pPr>
              <a:defRPr sz="800"/>
            </a:lvl1pPr>
          </a:lstStyle>
          <a:p>
            <a:endParaRPr lang="en-US"/>
          </a:p>
        </p:txBody>
      </p:sp>
    </p:spTree>
    <p:extLst>
      <p:ext uri="{BB962C8B-B14F-4D97-AF65-F5344CB8AC3E}">
        <p14:creationId xmlns:p14="http://schemas.microsoft.com/office/powerpoint/2010/main" val="42625089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eadline + two columns small text">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540000" y="1332000"/>
            <a:ext cx="8064250" cy="3278212"/>
          </a:xfrm>
        </p:spPr>
        <p:txBody>
          <a:bodyPr numCol="2" spcCol="180000"/>
          <a:lstStyle>
            <a:lvl1pPr>
              <a:defRPr sz="1200"/>
            </a:lvl1pPr>
            <a:lvl2pPr>
              <a:defRPr sz="1200"/>
            </a:lvl2pPr>
            <a:lvl3pPr>
              <a:spcBef>
                <a:spcPts val="500"/>
              </a:spcBef>
              <a:defRPr sz="1200"/>
            </a:lvl3pPr>
            <a:lvl4pPr>
              <a:spcBef>
                <a:spcPts val="400"/>
              </a:spcBef>
              <a:defRPr sz="1200"/>
            </a:lvl4pPr>
            <a:lvl5pPr>
              <a:spcBef>
                <a:spcPts val="400"/>
              </a:spcBef>
              <a:defRPr sz="1200"/>
            </a:lvl5pPr>
            <a:lvl6pPr>
              <a:spcBef>
                <a:spcPts val="400"/>
              </a:spcBef>
              <a:defRPr sz="1200" baseline="0"/>
            </a:lvl6pPr>
            <a:lvl7pPr>
              <a:spcBef>
                <a:spcPts val="400"/>
              </a:spcBef>
              <a:defRPr sz="1200"/>
            </a:lvl7pPr>
            <a:lvl8pPr>
              <a:spcBef>
                <a:spcPts val="400"/>
              </a:spcBef>
              <a:defRPr sz="1200"/>
            </a:lvl8pPr>
            <a:lvl9pPr>
              <a:spcBef>
                <a:spcPts val="400"/>
              </a:spcBef>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7" name="Title 6"/>
          <p:cNvSpPr>
            <a:spLocks noGrp="1"/>
          </p:cNvSpPr>
          <p:nvPr>
            <p:ph type="title"/>
          </p:nvPr>
        </p:nvSpPr>
        <p:spPr bwMode="gray"/>
        <p:txBody>
          <a:bodyPr/>
          <a:lstStyle/>
          <a:p>
            <a:r>
              <a:rPr lang="en-US" dirty="0"/>
              <a:t>Click to edit Master title style</a:t>
            </a:r>
            <a:endParaRPr lang="en-GB" dirty="0"/>
          </a:p>
        </p:txBody>
      </p:sp>
      <p:sp>
        <p:nvSpPr>
          <p:cNvPr id="5" name="Content Placeholder 9"/>
          <p:cNvSpPr>
            <a:spLocks noGrp="1"/>
          </p:cNvSpPr>
          <p:nvPr>
            <p:ph sz="quarter" idx="13"/>
          </p:nvPr>
        </p:nvSpPr>
        <p:spPr bwMode="gray">
          <a:xfrm>
            <a:off x="539750" y="648000"/>
            <a:ext cx="8064000" cy="522000"/>
          </a:xfrm>
        </p:spPr>
        <p:txBody>
          <a:bodyPr/>
          <a:lstStyle>
            <a:lvl1pPr>
              <a:defRPr sz="3000"/>
            </a:lvl1pPr>
          </a:lstStyle>
          <a:p>
            <a:pPr lvl="0"/>
            <a:r>
              <a:rPr lang="en-US" dirty="0"/>
              <a:t>Click to edit Master text styles</a:t>
            </a:r>
          </a:p>
        </p:txBody>
      </p:sp>
      <p:sp>
        <p:nvSpPr>
          <p:cNvPr id="2" name="Footer Placeholder 1"/>
          <p:cNvSpPr>
            <a:spLocks noGrp="1"/>
          </p:cNvSpPr>
          <p:nvPr>
            <p:ph type="ftr" sz="quarter" idx="14"/>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15"/>
          </p:nvPr>
        </p:nvSpPr>
        <p:spPr/>
        <p:txBody>
          <a:bodyPr/>
          <a:lstStyle/>
          <a:p>
            <a:fld id="{130CA15A-B377-495B-BF48-3A3144721AF6}" type="slidenum">
              <a:rPr lang="en-GB" smtClean="0"/>
              <a:pPr/>
              <a:t>‹Nº›</a:t>
            </a:fld>
            <a:endParaRPr lang="en-GB" dirty="0"/>
          </a:p>
        </p:txBody>
      </p:sp>
    </p:spTree>
    <p:extLst>
      <p:ext uri="{BB962C8B-B14F-4D97-AF65-F5344CB8AC3E}">
        <p14:creationId xmlns:p14="http://schemas.microsoft.com/office/powerpoint/2010/main" val="12520193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Headline + two columns small text">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540000" y="648000"/>
            <a:ext cx="3281102" cy="3278212"/>
          </a:xfrm>
        </p:spPr>
        <p:txBody>
          <a:bodyPr numCol="2" spcCol="180000"/>
          <a:lstStyle>
            <a:lvl1pPr>
              <a:defRPr sz="1200"/>
            </a:lvl1pPr>
            <a:lvl2pPr>
              <a:defRPr sz="1200"/>
            </a:lvl2pPr>
            <a:lvl3pPr>
              <a:spcBef>
                <a:spcPts val="500"/>
              </a:spcBef>
              <a:defRPr sz="1200"/>
            </a:lvl3pPr>
            <a:lvl4pPr>
              <a:spcBef>
                <a:spcPts val="400"/>
              </a:spcBef>
              <a:defRPr sz="1200"/>
            </a:lvl4pPr>
            <a:lvl5pPr>
              <a:spcBef>
                <a:spcPts val="400"/>
              </a:spcBef>
              <a:defRPr sz="1200"/>
            </a:lvl5pPr>
            <a:lvl6pPr>
              <a:spcBef>
                <a:spcPts val="400"/>
              </a:spcBef>
              <a:defRPr sz="1200" baseline="0"/>
            </a:lvl6pPr>
            <a:lvl7pPr>
              <a:spcBef>
                <a:spcPts val="400"/>
              </a:spcBef>
              <a:defRPr sz="1200"/>
            </a:lvl7pPr>
            <a:lvl8pPr>
              <a:spcBef>
                <a:spcPts val="400"/>
              </a:spcBef>
              <a:defRPr sz="1200"/>
            </a:lvl8pPr>
            <a:lvl9pPr>
              <a:spcBef>
                <a:spcPts val="400"/>
              </a:spcBef>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7" name="Title 6"/>
          <p:cNvSpPr>
            <a:spLocks noGrp="1"/>
          </p:cNvSpPr>
          <p:nvPr>
            <p:ph type="title"/>
          </p:nvPr>
        </p:nvSpPr>
        <p:spPr bwMode="gray"/>
        <p:txBody>
          <a:bodyPr/>
          <a:lstStyle/>
          <a:p>
            <a:r>
              <a:rPr lang="en-US" dirty="0"/>
              <a:t>Click to edit Master title style</a:t>
            </a:r>
            <a:endParaRPr lang="en-GB" dirty="0"/>
          </a:p>
        </p:txBody>
      </p:sp>
      <p:sp>
        <p:nvSpPr>
          <p:cNvPr id="2" name="Footer Placeholder 1"/>
          <p:cNvSpPr>
            <a:spLocks noGrp="1"/>
          </p:cNvSpPr>
          <p:nvPr>
            <p:ph type="ftr" sz="quarter" idx="14"/>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15"/>
          </p:nvPr>
        </p:nvSpPr>
        <p:spPr/>
        <p:txBody>
          <a:bodyPr/>
          <a:lstStyle/>
          <a:p>
            <a:fld id="{130CA15A-B377-495B-BF48-3A3144721AF6}" type="slidenum">
              <a:rPr lang="en-GB" smtClean="0"/>
              <a:pPr/>
              <a:t>‹Nº›</a:t>
            </a:fld>
            <a:endParaRPr lang="en-GB" dirty="0"/>
          </a:p>
        </p:txBody>
      </p:sp>
      <p:sp>
        <p:nvSpPr>
          <p:cNvPr id="9" name="Content Placeholder 2"/>
          <p:cNvSpPr>
            <a:spLocks noGrp="1"/>
          </p:cNvSpPr>
          <p:nvPr>
            <p:ph idx="16"/>
          </p:nvPr>
        </p:nvSpPr>
        <p:spPr bwMode="gray">
          <a:xfrm>
            <a:off x="3967485" y="648000"/>
            <a:ext cx="3250824" cy="3278212"/>
          </a:xfrm>
        </p:spPr>
        <p:txBody>
          <a:bodyPr numCol="2" spcCol="180000"/>
          <a:lstStyle>
            <a:lvl1pPr>
              <a:defRPr sz="1200"/>
            </a:lvl1pPr>
            <a:lvl2pPr>
              <a:defRPr sz="1200"/>
            </a:lvl2pPr>
            <a:lvl3pPr>
              <a:spcBef>
                <a:spcPts val="500"/>
              </a:spcBef>
              <a:defRPr sz="1200"/>
            </a:lvl3pPr>
            <a:lvl4pPr>
              <a:spcBef>
                <a:spcPts val="400"/>
              </a:spcBef>
              <a:defRPr sz="1200"/>
            </a:lvl4pPr>
            <a:lvl5pPr>
              <a:spcBef>
                <a:spcPts val="400"/>
              </a:spcBef>
              <a:defRPr sz="1200"/>
            </a:lvl5pPr>
            <a:lvl6pPr>
              <a:spcBef>
                <a:spcPts val="400"/>
              </a:spcBef>
              <a:defRPr sz="1200" baseline="0"/>
            </a:lvl6pPr>
            <a:lvl7pPr>
              <a:spcBef>
                <a:spcPts val="400"/>
              </a:spcBef>
              <a:defRPr sz="1200"/>
            </a:lvl7pPr>
            <a:lvl8pPr>
              <a:spcBef>
                <a:spcPts val="400"/>
              </a:spcBef>
              <a:defRPr sz="1200"/>
            </a:lvl8pPr>
            <a:lvl9pPr>
              <a:spcBef>
                <a:spcPts val="400"/>
              </a:spcBef>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extLst>
      <p:ext uri="{BB962C8B-B14F-4D97-AF65-F5344CB8AC3E}">
        <p14:creationId xmlns:p14="http://schemas.microsoft.com/office/powerpoint/2010/main" val="394431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with side bar">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lnSpc>
                <a:spcPct val="85000"/>
              </a:lnSpc>
              <a:defRPr/>
            </a:lvl1pPr>
          </a:lstStyle>
          <a:p>
            <a:r>
              <a:rPr lang="en-US" dirty="0"/>
              <a:t>Click to edit Master title style</a:t>
            </a:r>
            <a:endParaRPr lang="en-GB" dirty="0"/>
          </a:p>
        </p:txBody>
      </p:sp>
      <p:sp>
        <p:nvSpPr>
          <p:cNvPr id="10" name="Content Placeholder 9"/>
          <p:cNvSpPr>
            <a:spLocks noGrp="1"/>
          </p:cNvSpPr>
          <p:nvPr>
            <p:ph sz="quarter" idx="20"/>
          </p:nvPr>
        </p:nvSpPr>
        <p:spPr bwMode="gray">
          <a:xfrm>
            <a:off x="539750" y="648000"/>
            <a:ext cx="6012250" cy="3960000"/>
          </a:xfrm>
        </p:spPr>
        <p:txBody>
          <a:bodyPr/>
          <a:lstStyle>
            <a:lvl1pPr>
              <a:lnSpc>
                <a:spcPct val="85000"/>
              </a:lnSpc>
              <a:defRPr sz="3000"/>
            </a:lvl1pPr>
            <a:lvl2pPr>
              <a:lnSpc>
                <a:spcPct val="85000"/>
              </a:lnSpc>
              <a:defRPr/>
            </a:lvl2pPr>
            <a:lvl3pPr>
              <a:lnSpc>
                <a:spcPct val="85000"/>
              </a:lnSpc>
              <a:defRPr/>
            </a:lvl3pPr>
            <a:lvl4pPr>
              <a:lnSpc>
                <a:spcPct val="85000"/>
              </a:lnSpc>
              <a:defRPr/>
            </a:lvl4pPr>
            <a:lvl5pPr>
              <a:lnSpc>
                <a:spcPct val="85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93" name="Group 92"/>
          <p:cNvGrpSpPr/>
          <p:nvPr userDrawn="1"/>
        </p:nvGrpSpPr>
        <p:grpSpPr>
          <a:xfrm>
            <a:off x="-196486" y="-196486"/>
            <a:ext cx="9541506" cy="5536472"/>
            <a:chOff x="-196486" y="-196486"/>
            <a:chExt cx="9541506" cy="5536472"/>
          </a:xfrm>
        </p:grpSpPr>
        <p:grpSp>
          <p:nvGrpSpPr>
            <p:cNvPr id="94" name="Group 93"/>
            <p:cNvGrpSpPr/>
            <p:nvPr/>
          </p:nvGrpSpPr>
          <p:grpSpPr>
            <a:xfrm>
              <a:off x="540000" y="-196486"/>
              <a:ext cx="8065628" cy="180000"/>
              <a:chOff x="540000" y="-265725"/>
              <a:chExt cx="8065628" cy="180000"/>
            </a:xfrm>
          </p:grpSpPr>
          <p:cxnSp>
            <p:nvCxnSpPr>
              <p:cNvPr id="235" name="Straight Connector 234"/>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a:off x="540000" y="5159986"/>
              <a:ext cx="8065628" cy="180000"/>
              <a:chOff x="540000" y="-265725"/>
              <a:chExt cx="8065628" cy="180000"/>
            </a:xfrm>
          </p:grpSpPr>
          <p:cxnSp>
            <p:nvCxnSpPr>
              <p:cNvPr id="211" name="Straight Connector 210"/>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6" name="Group 95"/>
            <p:cNvGrpSpPr/>
            <p:nvPr/>
          </p:nvGrpSpPr>
          <p:grpSpPr>
            <a:xfrm>
              <a:off x="-196486" y="195263"/>
              <a:ext cx="180000" cy="4752975"/>
              <a:chOff x="-180000" y="195263"/>
              <a:chExt cx="180000" cy="4752975"/>
            </a:xfrm>
          </p:grpSpPr>
          <p:cxnSp>
            <p:nvCxnSpPr>
              <p:cNvPr id="196" name="Straight Connector 195"/>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9165020" y="195263"/>
              <a:ext cx="180000" cy="4752975"/>
              <a:chOff x="-180000" y="195263"/>
              <a:chExt cx="180000" cy="4752975"/>
            </a:xfrm>
          </p:grpSpPr>
          <p:cxnSp>
            <p:nvCxnSpPr>
              <p:cNvPr id="181" name="Straight Connector 180"/>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8" name="Content Placeholder 18"/>
          <p:cNvSpPr>
            <a:spLocks noGrp="1"/>
          </p:cNvSpPr>
          <p:nvPr>
            <p:ph sz="quarter" idx="19"/>
          </p:nvPr>
        </p:nvSpPr>
        <p:spPr bwMode="gray">
          <a:xfrm>
            <a:off x="6696075" y="666000"/>
            <a:ext cx="1907925" cy="3960814"/>
          </a:xfrm>
        </p:spPr>
        <p:txBody>
          <a:bodyPr/>
          <a:lstStyle>
            <a:lvl1pPr marL="180000" indent="-180000">
              <a:lnSpc>
                <a:spcPct val="85000"/>
              </a:lnSpc>
              <a:spcBef>
                <a:spcPts val="500"/>
              </a:spcBef>
              <a:buClr>
                <a:schemeClr val="accent1"/>
              </a:buClr>
              <a:buFont typeface="Wingdings" charset="2"/>
              <a:buChar char="§"/>
              <a:defRPr sz="1000" b="0">
                <a:solidFill>
                  <a:schemeClr val="tx1"/>
                </a:solidFill>
              </a:defRPr>
            </a:lvl1pPr>
            <a:lvl2pPr marL="360000" indent="-180000">
              <a:lnSpc>
                <a:spcPct val="85000"/>
              </a:lnSpc>
              <a:spcBef>
                <a:spcPts val="400"/>
              </a:spcBef>
              <a:buClr>
                <a:schemeClr val="accent1"/>
              </a:buClr>
              <a:buFont typeface="Wingdings" charset="2"/>
              <a:buChar char="§"/>
              <a:defRPr sz="1000"/>
            </a:lvl2pPr>
            <a:lvl3pPr marL="0" indent="0">
              <a:lnSpc>
                <a:spcPct val="85000"/>
              </a:lnSpc>
              <a:spcBef>
                <a:spcPts val="1400"/>
              </a:spcBef>
              <a:buClr>
                <a:schemeClr val="accent1"/>
              </a:buClr>
              <a:buFont typeface="Arial" panose="020B0604020202020204" pitchFamily="34" charset="0"/>
              <a:buNone/>
              <a:defRPr sz="1000" b="1"/>
            </a:lvl3pPr>
            <a:lvl4pPr marL="0" indent="0">
              <a:lnSpc>
                <a:spcPct val="85000"/>
              </a:lnSpc>
              <a:spcBef>
                <a:spcPts val="1400"/>
              </a:spcBef>
              <a:buClr>
                <a:schemeClr val="accent1"/>
              </a:buClr>
              <a:buFont typeface="Arial" panose="020B0604020202020204" pitchFamily="34" charset="0"/>
              <a:buNone/>
              <a:defRPr sz="1000"/>
            </a:lvl4pPr>
            <a:lvl5pPr marL="540000" indent="-180000">
              <a:lnSpc>
                <a:spcPct val="85000"/>
              </a:lnSpc>
              <a:buClr>
                <a:schemeClr val="accent1"/>
              </a:buClr>
              <a:buFont typeface="Wingdings" charset="2"/>
              <a:buChar char="§"/>
              <a:defRPr sz="1000" baseline="0"/>
            </a:lvl5pPr>
            <a:lvl6pPr marL="720000" indent="-180000">
              <a:lnSpc>
                <a:spcPct val="85000"/>
              </a:lnSpc>
              <a:buClr>
                <a:schemeClr val="accent1"/>
              </a:buClr>
              <a:buFont typeface="Wingdings" charset="2"/>
              <a:buChar char="§"/>
              <a:defRPr sz="1000"/>
            </a:lvl6pPr>
            <a:lvl7pPr marL="900000" indent="-180000">
              <a:lnSpc>
                <a:spcPct val="85000"/>
              </a:lnSpc>
              <a:buClr>
                <a:schemeClr val="accent1"/>
              </a:buClr>
              <a:buFont typeface="Wingdings" charset="2"/>
              <a:buChar char="§"/>
              <a:defRPr sz="1000"/>
            </a:lvl7pPr>
            <a:lvl8pPr marL="1080000" indent="-180000">
              <a:lnSpc>
                <a:spcPct val="85000"/>
              </a:lnSpc>
              <a:buClr>
                <a:schemeClr val="accent1"/>
              </a:buClr>
              <a:buFont typeface="Wingdings" charset="2"/>
              <a:buChar char="§"/>
              <a:defRPr sz="1000"/>
            </a:lvl8pPr>
            <a:lvl9pPr marL="1260000" indent="-180000">
              <a:lnSpc>
                <a:spcPct val="85000"/>
              </a:lnSpc>
              <a:buClr>
                <a:schemeClr val="accent1"/>
              </a:buClr>
              <a:buFont typeface="Wingdings" charset="2"/>
              <a:buChar char="§"/>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lang="en-GB" dirty="0"/>
          </a:p>
        </p:txBody>
      </p:sp>
      <p:sp>
        <p:nvSpPr>
          <p:cNvPr id="5" name="Footer Placeholder 4"/>
          <p:cNvSpPr>
            <a:spLocks noGrp="1"/>
          </p:cNvSpPr>
          <p:nvPr>
            <p:ph type="ftr" sz="quarter" idx="21"/>
          </p:nvPr>
        </p:nvSpPr>
        <p:spPr/>
        <p:txBody>
          <a:bodyPr/>
          <a:lstStyle/>
          <a:p>
            <a:r>
              <a:rPr lang="en-GB">
                <a:sym typeface="Symbol" panose="05050102010706020507" pitchFamily="18" charset="2"/>
              </a:rPr>
              <a:t> </a:t>
            </a:r>
            <a:r>
              <a:rPr lang="en-GB"/>
              <a:t>© ROCKWOOL International A/S</a:t>
            </a:r>
            <a:endParaRPr lang="en-GB" dirty="0"/>
          </a:p>
        </p:txBody>
      </p:sp>
      <p:sp>
        <p:nvSpPr>
          <p:cNvPr id="7" name="Slide Number Placeholder 6"/>
          <p:cNvSpPr>
            <a:spLocks noGrp="1"/>
          </p:cNvSpPr>
          <p:nvPr>
            <p:ph type="sldNum" sz="quarter" idx="22"/>
          </p:nvPr>
        </p:nvSpPr>
        <p:spPr/>
        <p:txBody>
          <a:bodyPr/>
          <a:lstStyle/>
          <a:p>
            <a:fld id="{130CA15A-B377-495B-BF48-3A3144721AF6}" type="slidenum">
              <a:rPr lang="en-GB" smtClean="0"/>
              <a:pPr/>
              <a:t>‹Nº›</a:t>
            </a:fld>
            <a:endParaRPr lang="en-GB" dirty="0"/>
          </a:p>
        </p:txBody>
      </p:sp>
    </p:spTree>
    <p:extLst>
      <p:ext uri="{BB962C8B-B14F-4D97-AF65-F5344CB8AC3E}">
        <p14:creationId xmlns:p14="http://schemas.microsoft.com/office/powerpoint/2010/main" val="10024675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88" name="Group 87"/>
          <p:cNvGrpSpPr/>
          <p:nvPr userDrawn="1"/>
        </p:nvGrpSpPr>
        <p:grpSpPr>
          <a:xfrm>
            <a:off x="-196486" y="-196486"/>
            <a:ext cx="9541506" cy="5536472"/>
            <a:chOff x="-196486" y="-196486"/>
            <a:chExt cx="9541506" cy="5536472"/>
          </a:xfrm>
        </p:grpSpPr>
        <p:grpSp>
          <p:nvGrpSpPr>
            <p:cNvPr id="89" name="Group 88"/>
            <p:cNvGrpSpPr/>
            <p:nvPr/>
          </p:nvGrpSpPr>
          <p:grpSpPr>
            <a:xfrm>
              <a:off x="540000" y="-196486"/>
              <a:ext cx="8065628" cy="180000"/>
              <a:chOff x="540000" y="-265725"/>
              <a:chExt cx="8065628" cy="180000"/>
            </a:xfrm>
          </p:grpSpPr>
          <p:cxnSp>
            <p:nvCxnSpPr>
              <p:cNvPr id="230" name="Straight Connector 229"/>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540000" y="5159986"/>
              <a:ext cx="8065628" cy="180000"/>
              <a:chOff x="540000" y="-265725"/>
              <a:chExt cx="8065628" cy="180000"/>
            </a:xfrm>
          </p:grpSpPr>
          <p:cxnSp>
            <p:nvCxnSpPr>
              <p:cNvPr id="206" name="Straight Connector 205"/>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4" name="Group 173"/>
            <p:cNvGrpSpPr/>
            <p:nvPr/>
          </p:nvGrpSpPr>
          <p:grpSpPr>
            <a:xfrm>
              <a:off x="-196486" y="195263"/>
              <a:ext cx="180000" cy="4752975"/>
              <a:chOff x="-180000" y="195263"/>
              <a:chExt cx="180000" cy="4752975"/>
            </a:xfrm>
          </p:grpSpPr>
          <p:cxnSp>
            <p:nvCxnSpPr>
              <p:cNvPr id="191" name="Straight Connector 190"/>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5" name="Group 174"/>
            <p:cNvGrpSpPr/>
            <p:nvPr/>
          </p:nvGrpSpPr>
          <p:grpSpPr>
            <a:xfrm>
              <a:off x="9165020" y="195263"/>
              <a:ext cx="180000" cy="4752975"/>
              <a:chOff x="-180000" y="195263"/>
              <a:chExt cx="180000" cy="4752975"/>
            </a:xfrm>
          </p:grpSpPr>
          <p:cxnSp>
            <p:nvCxnSpPr>
              <p:cNvPr id="176" name="Straight Connector 175"/>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4165216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ood board – one image + bullet points">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40000" y="180000"/>
            <a:ext cx="8064000" cy="324000"/>
          </a:xfrm>
        </p:spPr>
        <p:txBody>
          <a:bodyPr/>
          <a:lstStyle>
            <a:lvl1pPr>
              <a:lnSpc>
                <a:spcPct val="85000"/>
              </a:lnSpc>
              <a:defRPr/>
            </a:lvl1pPr>
          </a:lstStyle>
          <a:p>
            <a:r>
              <a:rPr lang="en-US" dirty="0"/>
              <a:t>Click to edit Master title style</a:t>
            </a:r>
            <a:endParaRPr lang="en-GB" dirty="0"/>
          </a:p>
        </p:txBody>
      </p:sp>
      <p:sp>
        <p:nvSpPr>
          <p:cNvPr id="7" name="Picture Placeholder 6"/>
          <p:cNvSpPr>
            <a:spLocks noGrp="1"/>
          </p:cNvSpPr>
          <p:nvPr>
            <p:ph type="pic" sz="quarter" idx="13" hasCustomPrompt="1"/>
          </p:nvPr>
        </p:nvSpPr>
        <p:spPr bwMode="gray">
          <a:xfrm>
            <a:off x="540000" y="666814"/>
            <a:ext cx="6012000" cy="3960000"/>
          </a:xfrm>
          <a:solidFill>
            <a:schemeClr val="bg2"/>
          </a:solidFill>
        </p:spPr>
        <p:txBody>
          <a:bodyPr/>
          <a:lstStyle>
            <a:lvl1pPr>
              <a:lnSpc>
                <a:spcPct val="85000"/>
              </a:lnSpc>
              <a:spcBef>
                <a:spcPts val="1200"/>
              </a:spcBef>
              <a:defRPr sz="1400"/>
            </a:lvl1pPr>
          </a:lstStyle>
          <a:p>
            <a:r>
              <a:rPr lang="en-GB" dirty="0"/>
              <a:t>&lt;Insert picture&gt;</a:t>
            </a:r>
          </a:p>
        </p:txBody>
      </p:sp>
      <p:grpSp>
        <p:nvGrpSpPr>
          <p:cNvPr id="93" name="Group 92"/>
          <p:cNvGrpSpPr/>
          <p:nvPr userDrawn="1"/>
        </p:nvGrpSpPr>
        <p:grpSpPr>
          <a:xfrm>
            <a:off x="-196486" y="-196486"/>
            <a:ext cx="9541506" cy="5536472"/>
            <a:chOff x="-196486" y="-196486"/>
            <a:chExt cx="9541506" cy="5536472"/>
          </a:xfrm>
        </p:grpSpPr>
        <p:grpSp>
          <p:nvGrpSpPr>
            <p:cNvPr id="94" name="Group 93"/>
            <p:cNvGrpSpPr/>
            <p:nvPr/>
          </p:nvGrpSpPr>
          <p:grpSpPr>
            <a:xfrm>
              <a:off x="540000" y="-196486"/>
              <a:ext cx="8065628" cy="180000"/>
              <a:chOff x="540000" y="-265725"/>
              <a:chExt cx="8065628" cy="180000"/>
            </a:xfrm>
          </p:grpSpPr>
          <p:cxnSp>
            <p:nvCxnSpPr>
              <p:cNvPr id="235" name="Straight Connector 234"/>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a:off x="540000" y="5159986"/>
              <a:ext cx="8065628" cy="180000"/>
              <a:chOff x="540000" y="-265725"/>
              <a:chExt cx="8065628" cy="180000"/>
            </a:xfrm>
          </p:grpSpPr>
          <p:cxnSp>
            <p:nvCxnSpPr>
              <p:cNvPr id="211" name="Straight Connector 210"/>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6" name="Group 95"/>
            <p:cNvGrpSpPr/>
            <p:nvPr/>
          </p:nvGrpSpPr>
          <p:grpSpPr>
            <a:xfrm>
              <a:off x="-196486" y="195263"/>
              <a:ext cx="180000" cy="4752975"/>
              <a:chOff x="-180000" y="195263"/>
              <a:chExt cx="180000" cy="4752975"/>
            </a:xfrm>
          </p:grpSpPr>
          <p:cxnSp>
            <p:nvCxnSpPr>
              <p:cNvPr id="196" name="Straight Connector 195"/>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9165020" y="195263"/>
              <a:ext cx="180000" cy="4752975"/>
              <a:chOff x="-180000" y="195263"/>
              <a:chExt cx="180000" cy="4752975"/>
            </a:xfrm>
          </p:grpSpPr>
          <p:cxnSp>
            <p:nvCxnSpPr>
              <p:cNvPr id="181" name="Straight Connector 180"/>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9" name="Slide Number Placeholder 5"/>
          <p:cNvSpPr txBox="1">
            <a:spLocks/>
          </p:cNvSpPr>
          <p:nvPr userDrawn="1"/>
        </p:nvSpPr>
        <p:spPr bwMode="gray">
          <a:xfrm>
            <a:off x="7065721" y="4866066"/>
            <a:ext cx="360000" cy="108000"/>
          </a:xfrm>
          <a:prstGeom prst="rect">
            <a:avLst/>
          </a:prstGeom>
        </p:spPr>
        <p:txBody>
          <a:bodyPr vert="horz" lIns="0" tIns="0" rIns="0" bIns="0" rtlCol="0" anchor="ctr" anchorCtr="0">
            <a:noAutofit/>
          </a:bodyPr>
          <a:lstStyle>
            <a:defPPr>
              <a:defRPr lang="en-GB"/>
            </a:defPPr>
            <a:lvl1pPr marL="0" indent="0" algn="r" defTabSz="685783" rtl="0" eaLnBrk="1" latinLnBrk="0" hangingPunct="1">
              <a:lnSpc>
                <a:spcPct val="85000"/>
              </a:lnSpc>
              <a:spcBef>
                <a:spcPts val="0"/>
              </a:spcBef>
              <a:buFont typeface="Arial" panose="020B0604020202020204" pitchFamily="34" charset="0"/>
              <a:buNone/>
              <a:defRPr sz="600" kern="1200">
                <a:solidFill>
                  <a:schemeClr val="tx1"/>
                </a:solidFill>
                <a:latin typeface="+mn-lt"/>
                <a:ea typeface="+mn-ea"/>
                <a:cs typeface="+mn-cs"/>
              </a:defRPr>
            </a:lvl1pPr>
            <a:lvl2pPr marL="18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2pPr>
            <a:lvl3pPr marL="36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3pPr>
            <a:lvl4pPr marL="54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4pPr>
            <a:lvl5pPr marL="72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5pPr>
            <a:lvl6pPr marL="90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6pPr>
            <a:lvl7pPr marL="108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7pPr>
            <a:lvl8pPr marL="126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8pPr>
            <a:lvl9pPr marL="144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9p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prstClr val="black"/>
                </a:solidFill>
                <a:effectLst/>
                <a:uLnTx/>
                <a:uFillTx/>
                <a:latin typeface="Arial"/>
                <a:ea typeface=""/>
                <a:cs typeface=""/>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‹Nº›</a:t>
            </a:fld>
            <a:endParaRPr kumimoji="0" lang="es-ES" sz="600" b="0" i="0" u="none" strike="noStrike" kern="1200" cap="none" spc="0" normalizeH="0" baseline="0" noProof="0" dirty="0">
              <a:ln>
                <a:noFill/>
              </a:ln>
              <a:solidFill>
                <a:prstClr val="black"/>
              </a:solidFill>
              <a:effectLst/>
              <a:uLnTx/>
              <a:uFillTx/>
              <a:latin typeface="Arial"/>
              <a:ea typeface=""/>
              <a:cs typeface=""/>
            </a:endParaRPr>
          </a:p>
        </p:txBody>
      </p:sp>
      <p:sp>
        <p:nvSpPr>
          <p:cNvPr id="100" name="TextBox 99"/>
          <p:cNvSpPr txBox="1"/>
          <p:nvPr userDrawn="1"/>
        </p:nvSpPr>
        <p:spPr bwMode="gray">
          <a:xfrm>
            <a:off x="7433808" y="4866066"/>
            <a:ext cx="1170192" cy="108000"/>
          </a:xfrm>
          <a:prstGeom prst="rect">
            <a:avLst/>
          </a:prstGeom>
          <a:noFill/>
        </p:spPr>
        <p:txBody>
          <a:bodyPr wrap="none" lIns="0" tIns="0" rIns="0" bIns="0" rtlCol="0" anchor="ctr" anchorCtr="0">
            <a:no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600" b="0" i="0" u="none" strike="noStrike" kern="0" cap="none" spc="0" normalizeH="0" baseline="0" noProof="0" dirty="0">
                <a:ln>
                  <a:noFill/>
                </a:ln>
                <a:solidFill>
                  <a:prstClr val="black"/>
                </a:solidFill>
                <a:effectLst/>
                <a:uLnTx/>
                <a:uFillTx/>
                <a:sym typeface="Symbol" panose="05050102010706020507" pitchFamily="18" charset="2"/>
              </a:rPr>
              <a:t></a:t>
            </a:r>
            <a:r>
              <a:rPr lang="es-ES"/>
              <a:t> </a:t>
            </a:r>
            <a:r>
              <a:rPr kumimoji="0" lang="es-ES" sz="600" b="0" i="0" u="none" strike="noStrike" kern="0" cap="none" spc="0" normalizeH="0" baseline="0" noProof="0" dirty="0">
                <a:ln>
                  <a:noFill/>
                </a:ln>
                <a:solidFill>
                  <a:prstClr val="black"/>
                </a:solidFill>
                <a:effectLst/>
                <a:uLnTx/>
                <a:uFillTx/>
              </a:rPr>
              <a:t>© ROCKWOOL International A/S</a:t>
            </a:r>
          </a:p>
        </p:txBody>
      </p:sp>
      <p:sp>
        <p:nvSpPr>
          <p:cNvPr id="101" name="Content Placeholder 18"/>
          <p:cNvSpPr>
            <a:spLocks noGrp="1"/>
          </p:cNvSpPr>
          <p:nvPr>
            <p:ph sz="quarter" idx="19"/>
          </p:nvPr>
        </p:nvSpPr>
        <p:spPr bwMode="gray">
          <a:xfrm>
            <a:off x="6696075" y="666000"/>
            <a:ext cx="1907925" cy="3960814"/>
          </a:xfrm>
        </p:spPr>
        <p:txBody>
          <a:bodyPr/>
          <a:lstStyle>
            <a:lvl1pPr marL="180000" indent="-180000">
              <a:lnSpc>
                <a:spcPct val="85000"/>
              </a:lnSpc>
              <a:spcBef>
                <a:spcPts val="500"/>
              </a:spcBef>
              <a:buClr>
                <a:schemeClr val="accent1"/>
              </a:buClr>
              <a:buFont typeface="Wingdings" charset="2"/>
              <a:buChar char="§"/>
              <a:defRPr sz="1000" b="0">
                <a:solidFill>
                  <a:schemeClr val="tx1"/>
                </a:solidFill>
              </a:defRPr>
            </a:lvl1pPr>
            <a:lvl2pPr marL="360000" indent="-180000">
              <a:lnSpc>
                <a:spcPct val="85000"/>
              </a:lnSpc>
              <a:spcBef>
                <a:spcPts val="400"/>
              </a:spcBef>
              <a:buClr>
                <a:schemeClr val="accent1"/>
              </a:buClr>
              <a:buFont typeface="Wingdings" charset="2"/>
              <a:buChar char="§"/>
              <a:defRPr sz="1000"/>
            </a:lvl2pPr>
            <a:lvl3pPr marL="0" indent="0">
              <a:lnSpc>
                <a:spcPct val="85000"/>
              </a:lnSpc>
              <a:spcBef>
                <a:spcPts val="1400"/>
              </a:spcBef>
              <a:buClr>
                <a:schemeClr val="accent1"/>
              </a:buClr>
              <a:buFont typeface="Arial" panose="020B0604020202020204" pitchFamily="34" charset="0"/>
              <a:buNone/>
              <a:defRPr sz="1000" b="1"/>
            </a:lvl3pPr>
            <a:lvl4pPr marL="0" indent="0">
              <a:lnSpc>
                <a:spcPct val="85000"/>
              </a:lnSpc>
              <a:spcBef>
                <a:spcPts val="1400"/>
              </a:spcBef>
              <a:buClr>
                <a:schemeClr val="accent1"/>
              </a:buClr>
              <a:buFont typeface="Arial" panose="020B0604020202020204" pitchFamily="34" charset="0"/>
              <a:buNone/>
              <a:defRPr sz="1000"/>
            </a:lvl4pPr>
            <a:lvl5pPr marL="540000" indent="-180000">
              <a:lnSpc>
                <a:spcPct val="85000"/>
              </a:lnSpc>
              <a:buClr>
                <a:schemeClr val="accent1"/>
              </a:buClr>
              <a:buFont typeface="Wingdings" charset="2"/>
              <a:buChar char="§"/>
              <a:defRPr sz="1000" baseline="0"/>
            </a:lvl5pPr>
            <a:lvl6pPr marL="720000" indent="-180000">
              <a:lnSpc>
                <a:spcPct val="85000"/>
              </a:lnSpc>
              <a:buClr>
                <a:schemeClr val="accent1"/>
              </a:buClr>
              <a:buFont typeface="Wingdings" charset="2"/>
              <a:buChar char="§"/>
              <a:defRPr sz="1000"/>
            </a:lvl6pPr>
            <a:lvl7pPr marL="900000" indent="-180000">
              <a:lnSpc>
                <a:spcPct val="85000"/>
              </a:lnSpc>
              <a:buClr>
                <a:schemeClr val="accent1"/>
              </a:buClr>
              <a:buFont typeface="Wingdings" charset="2"/>
              <a:buChar char="§"/>
              <a:defRPr sz="1000"/>
            </a:lvl7pPr>
            <a:lvl8pPr marL="1080000" indent="-180000">
              <a:lnSpc>
                <a:spcPct val="85000"/>
              </a:lnSpc>
              <a:buClr>
                <a:schemeClr val="accent1"/>
              </a:buClr>
              <a:buFont typeface="Wingdings" charset="2"/>
              <a:buChar char="§"/>
              <a:defRPr sz="1000"/>
            </a:lvl8pPr>
            <a:lvl9pPr marL="1260000" indent="-180000">
              <a:lnSpc>
                <a:spcPct val="85000"/>
              </a:lnSpc>
              <a:buClr>
                <a:schemeClr val="accent1"/>
              </a:buClr>
              <a:buFont typeface="Wingdings" charset="2"/>
              <a:buChar char="§"/>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lang="en-GB" dirty="0"/>
          </a:p>
        </p:txBody>
      </p:sp>
    </p:spTree>
    <p:extLst>
      <p:ext uri="{BB962C8B-B14F-4D97-AF65-F5344CB8AC3E}">
        <p14:creationId xmlns:p14="http://schemas.microsoft.com/office/powerpoint/2010/main" val="41272596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Mood board – two images">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lnSpc>
                <a:spcPct val="85000"/>
              </a:lnSpc>
              <a:defRPr/>
            </a:lvl1pPr>
          </a:lstStyle>
          <a:p>
            <a:r>
              <a:rPr lang="en-US" dirty="0"/>
              <a:t>Click to edit Master title style</a:t>
            </a:r>
            <a:endParaRPr lang="en-GB" dirty="0"/>
          </a:p>
        </p:txBody>
      </p:sp>
      <p:sp>
        <p:nvSpPr>
          <p:cNvPr id="7" name="Picture Placeholder 6"/>
          <p:cNvSpPr>
            <a:spLocks noGrp="1"/>
          </p:cNvSpPr>
          <p:nvPr>
            <p:ph type="pic" sz="quarter" idx="13" hasCustomPrompt="1"/>
          </p:nvPr>
        </p:nvSpPr>
        <p:spPr bwMode="gray">
          <a:xfrm>
            <a:off x="540000" y="666000"/>
            <a:ext cx="3960000" cy="3960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8" name="Picture Placeholder 6"/>
          <p:cNvSpPr>
            <a:spLocks noGrp="1"/>
          </p:cNvSpPr>
          <p:nvPr>
            <p:ph type="pic" sz="quarter" idx="14" hasCustomPrompt="1"/>
          </p:nvPr>
        </p:nvSpPr>
        <p:spPr bwMode="gray">
          <a:xfrm>
            <a:off x="4644000" y="666000"/>
            <a:ext cx="3960000" cy="3960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3" name="Footer Placeholder 2"/>
          <p:cNvSpPr>
            <a:spLocks noGrp="1"/>
          </p:cNvSpPr>
          <p:nvPr>
            <p:ph type="ftr" sz="quarter" idx="15"/>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16"/>
          </p:nvPr>
        </p:nvSpPr>
        <p:spPr/>
        <p:txBody>
          <a:bodyPr/>
          <a:lstStyle/>
          <a:p>
            <a:fld id="{130CA15A-B377-495B-BF48-3A3144721AF6}" type="slidenum">
              <a:rPr lang="en-GB" smtClean="0"/>
              <a:pPr/>
              <a:t>‹Nº›</a:t>
            </a:fld>
            <a:endParaRPr lang="en-GB" dirty="0"/>
          </a:p>
        </p:txBody>
      </p:sp>
    </p:spTree>
    <p:extLst>
      <p:ext uri="{BB962C8B-B14F-4D97-AF65-F5344CB8AC3E}">
        <p14:creationId xmlns:p14="http://schemas.microsoft.com/office/powerpoint/2010/main" val="37500327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ood board – three images">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lnSpc>
                <a:spcPct val="85000"/>
              </a:lnSpc>
              <a:defRPr/>
            </a:lvl1pPr>
          </a:lstStyle>
          <a:p>
            <a:r>
              <a:rPr lang="en-US" dirty="0"/>
              <a:t>Click to edit Master title style</a:t>
            </a:r>
            <a:endParaRPr lang="en-GB" dirty="0"/>
          </a:p>
        </p:txBody>
      </p:sp>
      <p:sp>
        <p:nvSpPr>
          <p:cNvPr id="7" name="Picture Placeholder 6"/>
          <p:cNvSpPr>
            <a:spLocks noGrp="1"/>
          </p:cNvSpPr>
          <p:nvPr>
            <p:ph type="pic" sz="quarter" idx="13" hasCustomPrompt="1"/>
          </p:nvPr>
        </p:nvSpPr>
        <p:spPr bwMode="gray">
          <a:xfrm>
            <a:off x="540000" y="666000"/>
            <a:ext cx="3960000" cy="3960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8" name="Picture Placeholder 6"/>
          <p:cNvSpPr>
            <a:spLocks noGrp="1"/>
          </p:cNvSpPr>
          <p:nvPr>
            <p:ph type="pic" sz="quarter" idx="14" hasCustomPrompt="1"/>
          </p:nvPr>
        </p:nvSpPr>
        <p:spPr bwMode="gray">
          <a:xfrm>
            <a:off x="4644000" y="666000"/>
            <a:ext cx="3960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9" name="Picture Placeholder 6"/>
          <p:cNvSpPr>
            <a:spLocks noGrp="1"/>
          </p:cNvSpPr>
          <p:nvPr>
            <p:ph type="pic" sz="quarter" idx="15" hasCustomPrompt="1"/>
          </p:nvPr>
        </p:nvSpPr>
        <p:spPr bwMode="gray">
          <a:xfrm>
            <a:off x="4644000" y="2718000"/>
            <a:ext cx="3960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3" name="Footer Placeholder 2"/>
          <p:cNvSpPr>
            <a:spLocks noGrp="1"/>
          </p:cNvSpPr>
          <p:nvPr>
            <p:ph type="ftr" sz="quarter" idx="16"/>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17"/>
          </p:nvPr>
        </p:nvSpPr>
        <p:spPr/>
        <p:txBody>
          <a:bodyPr/>
          <a:lstStyle/>
          <a:p>
            <a:fld id="{130CA15A-B377-495B-BF48-3A3144721AF6}" type="slidenum">
              <a:rPr lang="en-GB" smtClean="0"/>
              <a:pPr/>
              <a:t>‹Nº›</a:t>
            </a:fld>
            <a:endParaRPr lang="en-GB" dirty="0"/>
          </a:p>
        </p:txBody>
      </p:sp>
    </p:spTree>
    <p:extLst>
      <p:ext uri="{BB962C8B-B14F-4D97-AF65-F5344CB8AC3E}">
        <p14:creationId xmlns:p14="http://schemas.microsoft.com/office/powerpoint/2010/main" val="36326620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ood board – three images + bullets">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lnSpc>
                <a:spcPct val="85000"/>
              </a:lnSpc>
              <a:defRPr/>
            </a:lvl1pPr>
          </a:lstStyle>
          <a:p>
            <a:r>
              <a:rPr lang="en-US" dirty="0"/>
              <a:t>Click to edit Master title style</a:t>
            </a:r>
            <a:endParaRPr lang="en-GB" dirty="0"/>
          </a:p>
        </p:txBody>
      </p:sp>
      <p:sp>
        <p:nvSpPr>
          <p:cNvPr id="7" name="Picture Placeholder 6"/>
          <p:cNvSpPr>
            <a:spLocks noGrp="1"/>
          </p:cNvSpPr>
          <p:nvPr>
            <p:ph type="pic" sz="quarter" idx="13" hasCustomPrompt="1"/>
          </p:nvPr>
        </p:nvSpPr>
        <p:spPr bwMode="gray">
          <a:xfrm>
            <a:off x="540000" y="666000"/>
            <a:ext cx="3960000" cy="3960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8" name="Picture Placeholder 6"/>
          <p:cNvSpPr>
            <a:spLocks noGrp="1"/>
          </p:cNvSpPr>
          <p:nvPr>
            <p:ph type="pic" sz="quarter" idx="14" hasCustomPrompt="1"/>
          </p:nvPr>
        </p:nvSpPr>
        <p:spPr bwMode="gray">
          <a:xfrm>
            <a:off x="4644000" y="666000"/>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9" name="Picture Placeholder 6"/>
          <p:cNvSpPr>
            <a:spLocks noGrp="1"/>
          </p:cNvSpPr>
          <p:nvPr>
            <p:ph type="pic" sz="quarter" idx="15" hasCustomPrompt="1"/>
          </p:nvPr>
        </p:nvSpPr>
        <p:spPr bwMode="gray">
          <a:xfrm>
            <a:off x="4644000" y="2718000"/>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grpSp>
        <p:nvGrpSpPr>
          <p:cNvPr id="95" name="Group 94"/>
          <p:cNvGrpSpPr/>
          <p:nvPr userDrawn="1"/>
        </p:nvGrpSpPr>
        <p:grpSpPr>
          <a:xfrm>
            <a:off x="-196486" y="-196486"/>
            <a:ext cx="9541506" cy="5536472"/>
            <a:chOff x="-196486" y="-196486"/>
            <a:chExt cx="9541506" cy="5536472"/>
          </a:xfrm>
        </p:grpSpPr>
        <p:grpSp>
          <p:nvGrpSpPr>
            <p:cNvPr id="96" name="Group 95"/>
            <p:cNvGrpSpPr/>
            <p:nvPr/>
          </p:nvGrpSpPr>
          <p:grpSpPr>
            <a:xfrm>
              <a:off x="540000" y="-196486"/>
              <a:ext cx="8065628" cy="180000"/>
              <a:chOff x="540000" y="-265725"/>
              <a:chExt cx="8065628" cy="180000"/>
            </a:xfrm>
          </p:grpSpPr>
          <p:cxnSp>
            <p:nvCxnSpPr>
              <p:cNvPr id="237" name="Straight Connector 236"/>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540000" y="5159986"/>
              <a:ext cx="8065628" cy="180000"/>
              <a:chOff x="540000" y="-265725"/>
              <a:chExt cx="8065628" cy="180000"/>
            </a:xfrm>
          </p:grpSpPr>
          <p:cxnSp>
            <p:nvCxnSpPr>
              <p:cNvPr id="213" name="Straight Connector 212"/>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8" name="Group 97"/>
            <p:cNvGrpSpPr/>
            <p:nvPr/>
          </p:nvGrpSpPr>
          <p:grpSpPr>
            <a:xfrm>
              <a:off x="-196486" y="195263"/>
              <a:ext cx="180000" cy="4752975"/>
              <a:chOff x="-180000" y="195263"/>
              <a:chExt cx="180000" cy="4752975"/>
            </a:xfrm>
          </p:grpSpPr>
          <p:cxnSp>
            <p:nvCxnSpPr>
              <p:cNvPr id="198" name="Straight Connector 197"/>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9" name="Group 98"/>
            <p:cNvGrpSpPr/>
            <p:nvPr/>
          </p:nvGrpSpPr>
          <p:grpSpPr>
            <a:xfrm>
              <a:off x="9165020" y="195263"/>
              <a:ext cx="180000" cy="4752975"/>
              <a:chOff x="-180000" y="195263"/>
              <a:chExt cx="180000" cy="4752975"/>
            </a:xfrm>
          </p:grpSpPr>
          <p:cxnSp>
            <p:nvCxnSpPr>
              <p:cNvPr id="183" name="Straight Connector 182"/>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01" name="Content Placeholder 18"/>
          <p:cNvSpPr>
            <a:spLocks noGrp="1"/>
          </p:cNvSpPr>
          <p:nvPr>
            <p:ph sz="quarter" idx="19"/>
          </p:nvPr>
        </p:nvSpPr>
        <p:spPr bwMode="gray">
          <a:xfrm>
            <a:off x="6696075" y="666000"/>
            <a:ext cx="1907925" cy="3960814"/>
          </a:xfrm>
        </p:spPr>
        <p:txBody>
          <a:bodyPr/>
          <a:lstStyle>
            <a:lvl1pPr marL="180000" indent="-180000">
              <a:lnSpc>
                <a:spcPct val="85000"/>
              </a:lnSpc>
              <a:spcBef>
                <a:spcPts val="500"/>
              </a:spcBef>
              <a:buClr>
                <a:schemeClr val="accent1"/>
              </a:buClr>
              <a:buFont typeface="Wingdings" charset="2"/>
              <a:buChar char="§"/>
              <a:defRPr sz="1000" b="0">
                <a:solidFill>
                  <a:schemeClr val="tx1"/>
                </a:solidFill>
              </a:defRPr>
            </a:lvl1pPr>
            <a:lvl2pPr marL="360000" indent="-180000">
              <a:lnSpc>
                <a:spcPct val="85000"/>
              </a:lnSpc>
              <a:spcBef>
                <a:spcPts val="400"/>
              </a:spcBef>
              <a:buClr>
                <a:schemeClr val="accent1"/>
              </a:buClr>
              <a:buFont typeface="Wingdings" charset="2"/>
              <a:buChar char="§"/>
              <a:defRPr sz="1000"/>
            </a:lvl2pPr>
            <a:lvl3pPr marL="0" indent="0">
              <a:lnSpc>
                <a:spcPct val="85000"/>
              </a:lnSpc>
              <a:spcBef>
                <a:spcPts val="1400"/>
              </a:spcBef>
              <a:buClr>
                <a:schemeClr val="accent1"/>
              </a:buClr>
              <a:buFont typeface="Arial" panose="020B0604020202020204" pitchFamily="34" charset="0"/>
              <a:buNone/>
              <a:defRPr sz="1000" b="1"/>
            </a:lvl3pPr>
            <a:lvl4pPr marL="0" indent="0">
              <a:lnSpc>
                <a:spcPct val="85000"/>
              </a:lnSpc>
              <a:spcBef>
                <a:spcPts val="1400"/>
              </a:spcBef>
              <a:buClr>
                <a:schemeClr val="accent1"/>
              </a:buClr>
              <a:buFont typeface="Arial" panose="020B0604020202020204" pitchFamily="34" charset="0"/>
              <a:buNone/>
              <a:defRPr sz="1000"/>
            </a:lvl4pPr>
            <a:lvl5pPr marL="540000" indent="-180000">
              <a:lnSpc>
                <a:spcPct val="85000"/>
              </a:lnSpc>
              <a:buClr>
                <a:schemeClr val="accent1"/>
              </a:buClr>
              <a:buFont typeface="Wingdings" charset="2"/>
              <a:buChar char="§"/>
              <a:defRPr sz="1000" baseline="0"/>
            </a:lvl5pPr>
            <a:lvl6pPr marL="720000" indent="-180000">
              <a:lnSpc>
                <a:spcPct val="85000"/>
              </a:lnSpc>
              <a:buClr>
                <a:schemeClr val="accent1"/>
              </a:buClr>
              <a:buFont typeface="Wingdings" charset="2"/>
              <a:buChar char="§"/>
              <a:defRPr sz="1000"/>
            </a:lvl6pPr>
            <a:lvl7pPr marL="900000" indent="-180000">
              <a:lnSpc>
                <a:spcPct val="85000"/>
              </a:lnSpc>
              <a:buClr>
                <a:schemeClr val="accent1"/>
              </a:buClr>
              <a:buFont typeface="Wingdings" charset="2"/>
              <a:buChar char="§"/>
              <a:defRPr sz="1000"/>
            </a:lvl7pPr>
            <a:lvl8pPr marL="1080000" indent="-180000">
              <a:lnSpc>
                <a:spcPct val="85000"/>
              </a:lnSpc>
              <a:buClr>
                <a:schemeClr val="accent1"/>
              </a:buClr>
              <a:buFont typeface="Wingdings" charset="2"/>
              <a:buChar char="§"/>
              <a:defRPr sz="1000"/>
            </a:lvl8pPr>
            <a:lvl9pPr marL="1260000" indent="-180000">
              <a:lnSpc>
                <a:spcPct val="85000"/>
              </a:lnSpc>
              <a:buClr>
                <a:schemeClr val="accent1"/>
              </a:buClr>
              <a:buFont typeface="Wingdings" charset="2"/>
              <a:buChar char="§"/>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lang="en-GB" dirty="0"/>
          </a:p>
        </p:txBody>
      </p:sp>
      <p:sp>
        <p:nvSpPr>
          <p:cNvPr id="3" name="Footer Placeholder 2"/>
          <p:cNvSpPr>
            <a:spLocks noGrp="1"/>
          </p:cNvSpPr>
          <p:nvPr>
            <p:ph type="ftr" sz="quarter" idx="20"/>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21"/>
          </p:nvPr>
        </p:nvSpPr>
        <p:spPr/>
        <p:txBody>
          <a:bodyPr/>
          <a:lstStyle/>
          <a:p>
            <a:fld id="{130CA15A-B377-495B-BF48-3A3144721AF6}" type="slidenum">
              <a:rPr lang="en-GB" smtClean="0"/>
              <a:pPr/>
              <a:t>‹Nº›</a:t>
            </a:fld>
            <a:endParaRPr lang="en-GB" dirty="0"/>
          </a:p>
        </p:txBody>
      </p:sp>
    </p:spTree>
    <p:extLst>
      <p:ext uri="{BB962C8B-B14F-4D97-AF65-F5344CB8AC3E}">
        <p14:creationId xmlns:p14="http://schemas.microsoft.com/office/powerpoint/2010/main" val="32381631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ood board – six images + bullets">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lnSpc>
                <a:spcPct val="85000"/>
              </a:lnSpc>
              <a:defRPr/>
            </a:lvl1pPr>
          </a:lstStyle>
          <a:p>
            <a:r>
              <a:rPr lang="en-US" dirty="0"/>
              <a:t>Click to edit Master title style</a:t>
            </a:r>
            <a:endParaRPr lang="en-GB" dirty="0"/>
          </a:p>
        </p:txBody>
      </p:sp>
      <p:sp>
        <p:nvSpPr>
          <p:cNvPr id="7" name="Picture Placeholder 6"/>
          <p:cNvSpPr>
            <a:spLocks noGrp="1"/>
          </p:cNvSpPr>
          <p:nvPr>
            <p:ph type="pic" sz="quarter" idx="13" hasCustomPrompt="1"/>
          </p:nvPr>
        </p:nvSpPr>
        <p:spPr bwMode="gray">
          <a:xfrm>
            <a:off x="540000" y="666000"/>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8" name="Picture Placeholder 6"/>
          <p:cNvSpPr>
            <a:spLocks noGrp="1"/>
          </p:cNvSpPr>
          <p:nvPr>
            <p:ph type="pic" sz="quarter" idx="14" hasCustomPrompt="1"/>
          </p:nvPr>
        </p:nvSpPr>
        <p:spPr bwMode="gray">
          <a:xfrm>
            <a:off x="2592000" y="666000"/>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9" name="Picture Placeholder 6"/>
          <p:cNvSpPr>
            <a:spLocks noGrp="1"/>
          </p:cNvSpPr>
          <p:nvPr>
            <p:ph type="pic" sz="quarter" idx="15" hasCustomPrompt="1"/>
          </p:nvPr>
        </p:nvSpPr>
        <p:spPr bwMode="gray">
          <a:xfrm>
            <a:off x="4644000" y="666000"/>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10" name="Picture Placeholder 6"/>
          <p:cNvSpPr>
            <a:spLocks noGrp="1"/>
          </p:cNvSpPr>
          <p:nvPr>
            <p:ph type="pic" sz="quarter" idx="16" hasCustomPrompt="1"/>
          </p:nvPr>
        </p:nvSpPr>
        <p:spPr bwMode="gray">
          <a:xfrm>
            <a:off x="540000" y="2718814"/>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11" name="Picture Placeholder 6"/>
          <p:cNvSpPr>
            <a:spLocks noGrp="1"/>
          </p:cNvSpPr>
          <p:nvPr>
            <p:ph type="pic" sz="quarter" idx="17" hasCustomPrompt="1"/>
          </p:nvPr>
        </p:nvSpPr>
        <p:spPr bwMode="gray">
          <a:xfrm>
            <a:off x="2592000" y="2718814"/>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12" name="Picture Placeholder 6"/>
          <p:cNvSpPr>
            <a:spLocks noGrp="1"/>
          </p:cNvSpPr>
          <p:nvPr>
            <p:ph type="pic" sz="quarter" idx="18" hasCustomPrompt="1"/>
          </p:nvPr>
        </p:nvSpPr>
        <p:spPr bwMode="gray">
          <a:xfrm>
            <a:off x="4644000" y="2718814"/>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grpSp>
        <p:nvGrpSpPr>
          <p:cNvPr id="98" name="Group 97"/>
          <p:cNvGrpSpPr/>
          <p:nvPr userDrawn="1"/>
        </p:nvGrpSpPr>
        <p:grpSpPr>
          <a:xfrm>
            <a:off x="-196486" y="-196486"/>
            <a:ext cx="9541506" cy="5536472"/>
            <a:chOff x="-196486" y="-196486"/>
            <a:chExt cx="9541506" cy="5536472"/>
          </a:xfrm>
        </p:grpSpPr>
        <p:grpSp>
          <p:nvGrpSpPr>
            <p:cNvPr id="99" name="Group 98"/>
            <p:cNvGrpSpPr/>
            <p:nvPr/>
          </p:nvGrpSpPr>
          <p:grpSpPr>
            <a:xfrm>
              <a:off x="540000" y="-196486"/>
              <a:ext cx="8065628" cy="180000"/>
              <a:chOff x="540000" y="-265725"/>
              <a:chExt cx="8065628" cy="180000"/>
            </a:xfrm>
          </p:grpSpPr>
          <p:cxnSp>
            <p:nvCxnSpPr>
              <p:cNvPr id="240" name="Straight Connector 239"/>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0" name="Group 99"/>
            <p:cNvGrpSpPr/>
            <p:nvPr/>
          </p:nvGrpSpPr>
          <p:grpSpPr>
            <a:xfrm>
              <a:off x="540000" y="5159986"/>
              <a:ext cx="8065628" cy="180000"/>
              <a:chOff x="540000" y="-265725"/>
              <a:chExt cx="8065628" cy="180000"/>
            </a:xfrm>
          </p:grpSpPr>
          <p:cxnSp>
            <p:nvCxnSpPr>
              <p:cNvPr id="216" name="Straight Connector 215"/>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1" name="Group 100"/>
            <p:cNvGrpSpPr/>
            <p:nvPr/>
          </p:nvGrpSpPr>
          <p:grpSpPr>
            <a:xfrm>
              <a:off x="-196486" y="195263"/>
              <a:ext cx="180000" cy="4752975"/>
              <a:chOff x="-180000" y="195263"/>
              <a:chExt cx="180000" cy="4752975"/>
            </a:xfrm>
          </p:grpSpPr>
          <p:cxnSp>
            <p:nvCxnSpPr>
              <p:cNvPr id="201" name="Straight Connector 200"/>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9165020" y="195263"/>
              <a:ext cx="180000" cy="4752975"/>
              <a:chOff x="-180000" y="195263"/>
              <a:chExt cx="180000" cy="4752975"/>
            </a:xfrm>
          </p:grpSpPr>
          <p:cxnSp>
            <p:nvCxnSpPr>
              <p:cNvPr id="186" name="Straight Connector 185"/>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04" name="Content Placeholder 18"/>
          <p:cNvSpPr>
            <a:spLocks noGrp="1"/>
          </p:cNvSpPr>
          <p:nvPr>
            <p:ph sz="quarter" idx="19"/>
          </p:nvPr>
        </p:nvSpPr>
        <p:spPr bwMode="gray">
          <a:xfrm>
            <a:off x="6696075" y="666000"/>
            <a:ext cx="1907925" cy="3960814"/>
          </a:xfrm>
        </p:spPr>
        <p:txBody>
          <a:bodyPr/>
          <a:lstStyle>
            <a:lvl1pPr marL="180000" indent="-180000">
              <a:lnSpc>
                <a:spcPct val="85000"/>
              </a:lnSpc>
              <a:spcBef>
                <a:spcPts val="500"/>
              </a:spcBef>
              <a:buClr>
                <a:schemeClr val="accent1"/>
              </a:buClr>
              <a:buFont typeface="Wingdings" charset="2"/>
              <a:buChar char="§"/>
              <a:defRPr sz="1000" b="0">
                <a:solidFill>
                  <a:schemeClr val="tx1"/>
                </a:solidFill>
              </a:defRPr>
            </a:lvl1pPr>
            <a:lvl2pPr marL="360000" indent="-180000">
              <a:lnSpc>
                <a:spcPct val="85000"/>
              </a:lnSpc>
              <a:spcBef>
                <a:spcPts val="400"/>
              </a:spcBef>
              <a:buClr>
                <a:schemeClr val="accent1"/>
              </a:buClr>
              <a:buFont typeface="Wingdings" charset="2"/>
              <a:buChar char="§"/>
              <a:defRPr sz="1000"/>
            </a:lvl2pPr>
            <a:lvl3pPr marL="0" indent="0">
              <a:lnSpc>
                <a:spcPct val="85000"/>
              </a:lnSpc>
              <a:spcBef>
                <a:spcPts val="1400"/>
              </a:spcBef>
              <a:buClr>
                <a:schemeClr val="accent1"/>
              </a:buClr>
              <a:buFont typeface="Arial" panose="020B0604020202020204" pitchFamily="34" charset="0"/>
              <a:buNone/>
              <a:defRPr sz="1000" b="1"/>
            </a:lvl3pPr>
            <a:lvl4pPr marL="0" indent="0">
              <a:lnSpc>
                <a:spcPct val="85000"/>
              </a:lnSpc>
              <a:spcBef>
                <a:spcPts val="1400"/>
              </a:spcBef>
              <a:buClr>
                <a:schemeClr val="accent1"/>
              </a:buClr>
              <a:buFont typeface="Arial" panose="020B0604020202020204" pitchFamily="34" charset="0"/>
              <a:buNone/>
              <a:defRPr sz="1000"/>
            </a:lvl4pPr>
            <a:lvl5pPr marL="540000" indent="-180000">
              <a:lnSpc>
                <a:spcPct val="85000"/>
              </a:lnSpc>
              <a:buClr>
                <a:schemeClr val="accent1"/>
              </a:buClr>
              <a:buFont typeface="Wingdings" charset="2"/>
              <a:buChar char="§"/>
              <a:defRPr sz="1000" baseline="0"/>
            </a:lvl5pPr>
            <a:lvl6pPr marL="720000" indent="-180000">
              <a:lnSpc>
                <a:spcPct val="85000"/>
              </a:lnSpc>
              <a:buClr>
                <a:schemeClr val="accent1"/>
              </a:buClr>
              <a:buFont typeface="Wingdings" charset="2"/>
              <a:buChar char="§"/>
              <a:defRPr sz="1000"/>
            </a:lvl6pPr>
            <a:lvl7pPr marL="900000" indent="-180000">
              <a:lnSpc>
                <a:spcPct val="85000"/>
              </a:lnSpc>
              <a:buClr>
                <a:schemeClr val="accent1"/>
              </a:buClr>
              <a:buFont typeface="Wingdings" charset="2"/>
              <a:buChar char="§"/>
              <a:defRPr sz="1000"/>
            </a:lvl7pPr>
            <a:lvl8pPr marL="1080000" indent="-180000">
              <a:lnSpc>
                <a:spcPct val="85000"/>
              </a:lnSpc>
              <a:buClr>
                <a:schemeClr val="accent1"/>
              </a:buClr>
              <a:buFont typeface="Wingdings" charset="2"/>
              <a:buChar char="§"/>
              <a:defRPr sz="1000"/>
            </a:lvl8pPr>
            <a:lvl9pPr marL="1260000" indent="-180000">
              <a:lnSpc>
                <a:spcPct val="85000"/>
              </a:lnSpc>
              <a:buClr>
                <a:schemeClr val="accent1"/>
              </a:buClr>
              <a:buFont typeface="Wingdings" charset="2"/>
              <a:buChar char="§"/>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lang="en-GB" dirty="0"/>
          </a:p>
        </p:txBody>
      </p:sp>
      <p:sp>
        <p:nvSpPr>
          <p:cNvPr id="3" name="Footer Placeholder 2"/>
          <p:cNvSpPr>
            <a:spLocks noGrp="1"/>
          </p:cNvSpPr>
          <p:nvPr>
            <p:ph type="ftr" sz="quarter" idx="20"/>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21"/>
          </p:nvPr>
        </p:nvSpPr>
        <p:spPr/>
        <p:txBody>
          <a:bodyPr/>
          <a:lstStyle/>
          <a:p>
            <a:fld id="{130CA15A-B377-495B-BF48-3A3144721AF6}" type="slidenum">
              <a:rPr lang="en-GB" smtClean="0"/>
              <a:pPr/>
              <a:t>‹Nº›</a:t>
            </a:fld>
            <a:endParaRPr lang="en-GB" dirty="0"/>
          </a:p>
        </p:txBody>
      </p:sp>
    </p:spTree>
    <p:extLst>
      <p:ext uri="{BB962C8B-B14F-4D97-AF65-F5344CB8AC3E}">
        <p14:creationId xmlns:p14="http://schemas.microsoft.com/office/powerpoint/2010/main" val="6812355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ood board – eight images">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lnSpc>
                <a:spcPct val="85000"/>
              </a:lnSpc>
              <a:defRPr/>
            </a:lvl1pPr>
          </a:lstStyle>
          <a:p>
            <a:r>
              <a:rPr lang="en-US" dirty="0"/>
              <a:t>Click to edit Master title style</a:t>
            </a:r>
            <a:endParaRPr lang="en-GB" dirty="0"/>
          </a:p>
        </p:txBody>
      </p:sp>
      <p:sp>
        <p:nvSpPr>
          <p:cNvPr id="7" name="Picture Placeholder 6"/>
          <p:cNvSpPr>
            <a:spLocks noGrp="1"/>
          </p:cNvSpPr>
          <p:nvPr>
            <p:ph type="pic" sz="quarter" idx="13" hasCustomPrompt="1"/>
          </p:nvPr>
        </p:nvSpPr>
        <p:spPr bwMode="gray">
          <a:xfrm>
            <a:off x="540000" y="666000"/>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8" name="Picture Placeholder 6"/>
          <p:cNvSpPr>
            <a:spLocks noGrp="1"/>
          </p:cNvSpPr>
          <p:nvPr>
            <p:ph type="pic" sz="quarter" idx="14" hasCustomPrompt="1"/>
          </p:nvPr>
        </p:nvSpPr>
        <p:spPr bwMode="gray">
          <a:xfrm>
            <a:off x="2592000" y="666000"/>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9" name="Picture Placeholder 6"/>
          <p:cNvSpPr>
            <a:spLocks noGrp="1"/>
          </p:cNvSpPr>
          <p:nvPr>
            <p:ph type="pic" sz="quarter" idx="15" hasCustomPrompt="1"/>
          </p:nvPr>
        </p:nvSpPr>
        <p:spPr bwMode="gray">
          <a:xfrm>
            <a:off x="4644000" y="666000"/>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10" name="Picture Placeholder 6"/>
          <p:cNvSpPr>
            <a:spLocks noGrp="1"/>
          </p:cNvSpPr>
          <p:nvPr>
            <p:ph type="pic" sz="quarter" idx="16" hasCustomPrompt="1"/>
          </p:nvPr>
        </p:nvSpPr>
        <p:spPr bwMode="gray">
          <a:xfrm>
            <a:off x="6696000" y="666000"/>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11" name="Picture Placeholder 6"/>
          <p:cNvSpPr>
            <a:spLocks noGrp="1"/>
          </p:cNvSpPr>
          <p:nvPr>
            <p:ph type="pic" sz="quarter" idx="17" hasCustomPrompt="1"/>
          </p:nvPr>
        </p:nvSpPr>
        <p:spPr bwMode="gray">
          <a:xfrm>
            <a:off x="540000" y="2718814"/>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12" name="Picture Placeholder 6"/>
          <p:cNvSpPr>
            <a:spLocks noGrp="1"/>
          </p:cNvSpPr>
          <p:nvPr>
            <p:ph type="pic" sz="quarter" idx="18" hasCustomPrompt="1"/>
          </p:nvPr>
        </p:nvSpPr>
        <p:spPr bwMode="gray">
          <a:xfrm>
            <a:off x="2592000" y="2718814"/>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13" name="Picture Placeholder 6"/>
          <p:cNvSpPr>
            <a:spLocks noGrp="1"/>
          </p:cNvSpPr>
          <p:nvPr>
            <p:ph type="pic" sz="quarter" idx="19" hasCustomPrompt="1"/>
          </p:nvPr>
        </p:nvSpPr>
        <p:spPr bwMode="gray">
          <a:xfrm>
            <a:off x="4644000" y="2718814"/>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14" name="Picture Placeholder 6"/>
          <p:cNvSpPr>
            <a:spLocks noGrp="1"/>
          </p:cNvSpPr>
          <p:nvPr>
            <p:ph type="pic" sz="quarter" idx="20" hasCustomPrompt="1"/>
          </p:nvPr>
        </p:nvSpPr>
        <p:spPr bwMode="gray">
          <a:xfrm>
            <a:off x="6696000" y="2716680"/>
            <a:ext cx="1908000" cy="1908000"/>
          </a:xfrm>
          <a:solidFill>
            <a:schemeClr val="bg2"/>
          </a:solidFill>
        </p:spPr>
        <p:txBody>
          <a:bodyPr/>
          <a:lstStyle>
            <a:lvl1pPr marL="0" marR="0" indent="0" algn="l" defTabSz="685783" rtl="0" eaLnBrk="1" fontAlgn="auto" latinLnBrk="0" hangingPunct="1">
              <a:lnSpc>
                <a:spcPct val="85000"/>
              </a:lnSpc>
              <a:spcBef>
                <a:spcPts val="1200"/>
              </a:spcBef>
              <a:spcAft>
                <a:spcPts val="0"/>
              </a:spcAft>
              <a:buClrTx/>
              <a:buSzTx/>
              <a:buFont typeface="Arial" panose="020B0604020202020204" pitchFamily="34" charset="0"/>
              <a:buNone/>
              <a:tabLst/>
              <a:defRPr sz="1400"/>
            </a:lvl1pPr>
          </a:lstStyle>
          <a:p>
            <a:r>
              <a:rPr lang="en-GB" dirty="0"/>
              <a:t>&lt;Insert picture&gt;</a:t>
            </a:r>
          </a:p>
        </p:txBody>
      </p:sp>
      <p:sp>
        <p:nvSpPr>
          <p:cNvPr id="3" name="Footer Placeholder 2"/>
          <p:cNvSpPr>
            <a:spLocks noGrp="1"/>
          </p:cNvSpPr>
          <p:nvPr>
            <p:ph type="ftr" sz="quarter" idx="21"/>
          </p:nvPr>
        </p:nvSpPr>
        <p:spPr/>
        <p:txBody>
          <a:bodyPr/>
          <a:lstStyle/>
          <a:p>
            <a:r>
              <a:rPr lang="en-GB">
                <a:sym typeface="Symbol" panose="05050102010706020507" pitchFamily="18" charset="2"/>
              </a:rPr>
              <a:t> </a:t>
            </a:r>
            <a:r>
              <a:rPr lang="en-GB"/>
              <a:t>© ROCKWOOL International A/S</a:t>
            </a:r>
            <a:endParaRPr lang="en-GB" dirty="0"/>
          </a:p>
        </p:txBody>
      </p:sp>
      <p:sp>
        <p:nvSpPr>
          <p:cNvPr id="4" name="Slide Number Placeholder 3"/>
          <p:cNvSpPr>
            <a:spLocks noGrp="1"/>
          </p:cNvSpPr>
          <p:nvPr>
            <p:ph type="sldNum" sz="quarter" idx="22"/>
          </p:nvPr>
        </p:nvSpPr>
        <p:spPr/>
        <p:txBody>
          <a:bodyPr/>
          <a:lstStyle/>
          <a:p>
            <a:fld id="{130CA15A-B377-495B-BF48-3A3144721AF6}" type="slidenum">
              <a:rPr lang="en-GB" smtClean="0"/>
              <a:pPr/>
              <a:t>‹Nº›</a:t>
            </a:fld>
            <a:endParaRPr lang="en-GB" dirty="0"/>
          </a:p>
        </p:txBody>
      </p:sp>
    </p:spTree>
    <p:extLst>
      <p:ext uri="{BB962C8B-B14F-4D97-AF65-F5344CB8AC3E}">
        <p14:creationId xmlns:p14="http://schemas.microsoft.com/office/powerpoint/2010/main" val="1546230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16" name="Text Placeholder 15"/>
          <p:cNvSpPr>
            <a:spLocks noGrp="1"/>
          </p:cNvSpPr>
          <p:nvPr>
            <p:ph type="body" sz="quarter" idx="10"/>
          </p:nvPr>
        </p:nvSpPr>
        <p:spPr>
          <a:xfrm>
            <a:off x="432749" y="951572"/>
            <a:ext cx="8243795" cy="380140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Slide Number Placeholder 17"/>
          <p:cNvSpPr>
            <a:spLocks noGrp="1"/>
          </p:cNvSpPr>
          <p:nvPr>
            <p:ph type="sldNum" sz="quarter" idx="11"/>
          </p:nvPr>
        </p:nvSpPr>
        <p:spPr/>
        <p:txBody>
          <a:bodyPr/>
          <a:lstStyle/>
          <a:p>
            <a:fld id="{7E39E354-44F1-FE46-8CA7-0D4E4FFD0932}" type="slidenum">
              <a:rPr lang="en-US" smtClean="0"/>
              <a:pPr/>
              <a:t>‹Nº›</a:t>
            </a:fld>
            <a:endParaRPr lang="en-US" dirty="0"/>
          </a:p>
        </p:txBody>
      </p:sp>
      <p:sp>
        <p:nvSpPr>
          <p:cNvPr id="3" name="Title 2"/>
          <p:cNvSpPr>
            <a:spLocks noGrp="1"/>
          </p:cNvSpPr>
          <p:nvPr>
            <p:ph type="title"/>
          </p:nvPr>
        </p:nvSpPr>
        <p:spPr/>
        <p:txBody>
          <a:bodyPr/>
          <a:lstStyle/>
          <a:p>
            <a:r>
              <a:rPr lang="en-GB"/>
              <a:t>Click to edit Master title style</a:t>
            </a:r>
            <a:endParaRPr lang="en-US"/>
          </a:p>
        </p:txBody>
      </p:sp>
      <p:sp>
        <p:nvSpPr>
          <p:cNvPr id="4" name="Footer Placeholder 3"/>
          <p:cNvSpPr>
            <a:spLocks noGrp="1"/>
          </p:cNvSpPr>
          <p:nvPr>
            <p:ph type="ftr" sz="quarter" idx="12"/>
          </p:nvPr>
        </p:nvSpPr>
        <p:spPr>
          <a:xfrm>
            <a:off x="7405667" y="4881188"/>
            <a:ext cx="1198334" cy="78483"/>
          </a:xfrm>
        </p:spPr>
        <p:txBody>
          <a:bodyPr/>
          <a:lstStyle/>
          <a:p>
            <a:r>
              <a:rPr lang="en-US" dirty="0"/>
              <a:t>Bringing our purpose to life</a:t>
            </a:r>
          </a:p>
        </p:txBody>
      </p:sp>
    </p:spTree>
    <p:extLst>
      <p:ext uri="{BB962C8B-B14F-4D97-AF65-F5344CB8AC3E}">
        <p14:creationId xmlns:p14="http://schemas.microsoft.com/office/powerpoint/2010/main" val="41062282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33289" cy="5143500"/>
          </a:xfrm>
          <a:prstGeom prst="rect">
            <a:avLst/>
          </a:prstGeom>
        </p:spPr>
      </p:pic>
      <p:sp>
        <p:nvSpPr>
          <p:cNvPr id="3" name="Rectangle 2"/>
          <p:cNvSpPr/>
          <p:nvPr userDrawn="1"/>
        </p:nvSpPr>
        <p:spPr>
          <a:xfrm>
            <a:off x="195943" y="4734714"/>
            <a:ext cx="1469572" cy="332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sp>
        <p:nvSpPr>
          <p:cNvPr id="10" name="Rectangle 9"/>
          <p:cNvSpPr/>
          <p:nvPr userDrawn="1"/>
        </p:nvSpPr>
        <p:spPr>
          <a:xfrm>
            <a:off x="4400120" y="4918929"/>
            <a:ext cx="4572000" cy="154081"/>
          </a:xfrm>
          <a:prstGeom prst="rect">
            <a:avLst/>
          </a:prstGeom>
        </p:spPr>
        <p:txBody>
          <a:bodyPr>
            <a:spAutoFit/>
          </a:bodyPr>
          <a:lstStyle/>
          <a:p>
            <a:pPr algn="r"/>
            <a:r>
              <a:rPr lang="es-ES" sz="472" dirty="0"/>
              <a:t>CONFIDENCIAL | Nombre del autor | Mes 2017 | © ROCKWOOL International A/S</a:t>
            </a:r>
          </a:p>
        </p:txBody>
      </p:sp>
    </p:spTree>
    <p:extLst>
      <p:ext uri="{BB962C8B-B14F-4D97-AF65-F5344CB8AC3E}">
        <p14:creationId xmlns:p14="http://schemas.microsoft.com/office/powerpoint/2010/main" val="41439482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4" name="Picture 3"/>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31544"/>
          </a:xfrm>
          <a:prstGeom prst="rect">
            <a:avLst/>
          </a:prstGeom>
        </p:spPr>
      </p:pic>
    </p:spTree>
    <p:extLst>
      <p:ext uri="{BB962C8B-B14F-4D97-AF65-F5344CB8AC3E}">
        <p14:creationId xmlns:p14="http://schemas.microsoft.com/office/powerpoint/2010/main" val="982116491"/>
      </p:ext>
    </p:extLst>
  </p:cSld>
  <p:clrMapOvr>
    <a:masterClrMapping/>
  </p:clrMapOvr>
  <p:extLst>
    <p:ext uri="{DCECCB84-F9BA-43D5-87BE-67443E8EF086}">
      <p15:sldGuideLst xmlns:p15="http://schemas.microsoft.com/office/powerpoint/2012/main">
        <p15:guide id="1" orient="horz" pos="3974">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1"/>
            <a:ext cx="9133289" cy="4724400"/>
          </a:xfrm>
          <a:prstGeom prst="rect">
            <a:avLst/>
          </a:prstGeom>
        </p:spPr>
      </p:pic>
    </p:spTree>
    <p:extLst>
      <p:ext uri="{BB962C8B-B14F-4D97-AF65-F5344CB8AC3E}">
        <p14:creationId xmlns:p14="http://schemas.microsoft.com/office/powerpoint/2010/main" val="35175368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4400"/>
          </a:xfrm>
          <a:prstGeom prst="rect">
            <a:avLst/>
          </a:prstGeom>
        </p:spPr>
      </p:pic>
    </p:spTree>
    <p:extLst>
      <p:ext uri="{BB962C8B-B14F-4D97-AF65-F5344CB8AC3E}">
        <p14:creationId xmlns:p14="http://schemas.microsoft.com/office/powerpoint/2010/main" val="39072513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44000" cy="4731544"/>
          </a:xfrm>
          <a:prstGeom prst="rect">
            <a:avLst/>
          </a:prstGeom>
        </p:spPr>
      </p:pic>
    </p:spTree>
    <p:extLst>
      <p:ext uri="{BB962C8B-B14F-4D97-AF65-F5344CB8AC3E}">
        <p14:creationId xmlns:p14="http://schemas.microsoft.com/office/powerpoint/2010/main" val="252068814"/>
      </p:ext>
    </p:extLst>
  </p:cSld>
  <p:clrMapOvr>
    <a:masterClrMapping/>
  </p:clrMapOvr>
  <p:extLst mod="1">
    <p:ext uri="{DCECCB84-F9BA-43D5-87BE-67443E8EF086}">
      <p15:sldGuideLst xmlns:p15="http://schemas.microsoft.com/office/powerpoint/2012/main">
        <p15:guide id="1" orient="horz" pos="3974">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4" name="Picture 3"/>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4400"/>
          </a:xfrm>
          <a:prstGeom prst="rect">
            <a:avLst/>
          </a:prstGeom>
        </p:spPr>
      </p:pic>
    </p:spTree>
    <p:extLst>
      <p:ext uri="{BB962C8B-B14F-4D97-AF65-F5344CB8AC3E}">
        <p14:creationId xmlns:p14="http://schemas.microsoft.com/office/powerpoint/2010/main" val="22937711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9163"/>
          </a:xfrm>
          <a:prstGeom prst="rect">
            <a:avLst/>
          </a:prstGeom>
        </p:spPr>
      </p:pic>
    </p:spTree>
    <p:extLst>
      <p:ext uri="{BB962C8B-B14F-4D97-AF65-F5344CB8AC3E}">
        <p14:creationId xmlns:p14="http://schemas.microsoft.com/office/powerpoint/2010/main" val="19191932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Title and Vertical Tex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4400"/>
          </a:xfrm>
          <a:prstGeom prst="rect">
            <a:avLst/>
          </a:prstGeom>
        </p:spPr>
      </p:pic>
    </p:spTree>
    <p:extLst>
      <p:ext uri="{BB962C8B-B14F-4D97-AF65-F5344CB8AC3E}">
        <p14:creationId xmlns:p14="http://schemas.microsoft.com/office/powerpoint/2010/main" val="12439901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Title and Vertical Tex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9163"/>
          </a:xfrm>
          <a:prstGeom prst="rect">
            <a:avLst/>
          </a:prstGeom>
        </p:spPr>
      </p:pic>
    </p:spTree>
    <p:extLst>
      <p:ext uri="{BB962C8B-B14F-4D97-AF65-F5344CB8AC3E}">
        <p14:creationId xmlns:p14="http://schemas.microsoft.com/office/powerpoint/2010/main" val="18049983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4400"/>
          </a:xfrm>
          <a:prstGeom prst="rect">
            <a:avLst/>
          </a:prstGeom>
        </p:spPr>
      </p:pic>
    </p:spTree>
    <p:extLst>
      <p:ext uri="{BB962C8B-B14F-4D97-AF65-F5344CB8AC3E}">
        <p14:creationId xmlns:p14="http://schemas.microsoft.com/office/powerpoint/2010/main" val="40518773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44000" cy="4729163"/>
          </a:xfrm>
          <a:prstGeom prst="rect">
            <a:avLst/>
          </a:prstGeom>
        </p:spPr>
      </p:pic>
    </p:spTree>
    <p:extLst>
      <p:ext uri="{BB962C8B-B14F-4D97-AF65-F5344CB8AC3E}">
        <p14:creationId xmlns:p14="http://schemas.microsoft.com/office/powerpoint/2010/main" val="38442467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0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4400"/>
          </a:xfrm>
          <a:prstGeom prst="rect">
            <a:avLst/>
          </a:prstGeom>
        </p:spPr>
      </p:pic>
    </p:spTree>
    <p:extLst>
      <p:ext uri="{BB962C8B-B14F-4D97-AF65-F5344CB8AC3E}">
        <p14:creationId xmlns:p14="http://schemas.microsoft.com/office/powerpoint/2010/main" val="28691471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1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9163"/>
          </a:xfrm>
          <a:prstGeom prst="rect">
            <a:avLst/>
          </a:prstGeom>
        </p:spPr>
      </p:pic>
    </p:spTree>
    <p:extLst>
      <p:ext uri="{BB962C8B-B14F-4D97-AF65-F5344CB8AC3E}">
        <p14:creationId xmlns:p14="http://schemas.microsoft.com/office/powerpoint/2010/main" val="18680572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3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4400"/>
          </a:xfrm>
          <a:prstGeom prst="rect">
            <a:avLst/>
          </a:prstGeom>
        </p:spPr>
      </p:pic>
    </p:spTree>
    <p:extLst>
      <p:ext uri="{BB962C8B-B14F-4D97-AF65-F5344CB8AC3E}">
        <p14:creationId xmlns:p14="http://schemas.microsoft.com/office/powerpoint/2010/main" val="17694252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4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4" name="Picture 3"/>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0"/>
            <a:ext cx="9144001" cy="4727864"/>
          </a:xfrm>
          <a:prstGeom prst="rect">
            <a:avLst/>
          </a:prstGeom>
        </p:spPr>
      </p:pic>
    </p:spTree>
    <p:extLst>
      <p:ext uri="{BB962C8B-B14F-4D97-AF65-F5344CB8AC3E}">
        <p14:creationId xmlns:p14="http://schemas.microsoft.com/office/powerpoint/2010/main" val="24672699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6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4400"/>
          </a:xfrm>
          <a:prstGeom prst="rect">
            <a:avLst/>
          </a:prstGeom>
        </p:spPr>
      </p:pic>
    </p:spTree>
    <p:extLst>
      <p:ext uri="{BB962C8B-B14F-4D97-AF65-F5344CB8AC3E}">
        <p14:creationId xmlns:p14="http://schemas.microsoft.com/office/powerpoint/2010/main" val="25643248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7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9163"/>
          </a:xfrm>
          <a:prstGeom prst="rect">
            <a:avLst/>
          </a:prstGeom>
        </p:spPr>
      </p:pic>
    </p:spTree>
    <p:extLst>
      <p:ext uri="{BB962C8B-B14F-4D97-AF65-F5344CB8AC3E}">
        <p14:creationId xmlns:p14="http://schemas.microsoft.com/office/powerpoint/2010/main" val="13057256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9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4400"/>
          </a:xfrm>
          <a:prstGeom prst="rect">
            <a:avLst/>
          </a:prstGeom>
        </p:spPr>
      </p:pic>
    </p:spTree>
    <p:extLst>
      <p:ext uri="{BB962C8B-B14F-4D97-AF65-F5344CB8AC3E}">
        <p14:creationId xmlns:p14="http://schemas.microsoft.com/office/powerpoint/2010/main" val="5102616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0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9163"/>
          </a:xfrm>
          <a:prstGeom prst="rect">
            <a:avLst/>
          </a:prstGeom>
        </p:spPr>
      </p:pic>
    </p:spTree>
    <p:extLst>
      <p:ext uri="{BB962C8B-B14F-4D97-AF65-F5344CB8AC3E}">
        <p14:creationId xmlns:p14="http://schemas.microsoft.com/office/powerpoint/2010/main" val="249015216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5" name="Picture 4"/>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05350"/>
          </a:xfrm>
          <a:prstGeom prst="rect">
            <a:avLst/>
          </a:prstGeom>
        </p:spPr>
      </p:pic>
    </p:spTree>
    <p:extLst>
      <p:ext uri="{BB962C8B-B14F-4D97-AF65-F5344CB8AC3E}">
        <p14:creationId xmlns:p14="http://schemas.microsoft.com/office/powerpoint/2010/main" val="37727926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4762500"/>
          </a:xfrm>
          <a:prstGeom prst="rect">
            <a:avLst/>
          </a:prstGeom>
        </p:spPr>
      </p:pic>
      <p:pic>
        <p:nvPicPr>
          <p:cNvPr id="4" name="Picture 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spTree>
    <p:extLst>
      <p:ext uri="{BB962C8B-B14F-4D97-AF65-F5344CB8AC3E}">
        <p14:creationId xmlns:p14="http://schemas.microsoft.com/office/powerpoint/2010/main" val="38336148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2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24400"/>
          </a:xfrm>
          <a:prstGeom prst="rect">
            <a:avLst/>
          </a:prstGeom>
        </p:spPr>
      </p:pic>
    </p:spTree>
    <p:extLst>
      <p:ext uri="{BB962C8B-B14F-4D97-AF65-F5344CB8AC3E}">
        <p14:creationId xmlns:p14="http://schemas.microsoft.com/office/powerpoint/2010/main" val="30937744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3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44000" cy="4729163"/>
          </a:xfrm>
          <a:prstGeom prst="rect">
            <a:avLst/>
          </a:prstGeom>
        </p:spPr>
      </p:pic>
    </p:spTree>
    <p:extLst>
      <p:ext uri="{BB962C8B-B14F-4D97-AF65-F5344CB8AC3E}">
        <p14:creationId xmlns:p14="http://schemas.microsoft.com/office/powerpoint/2010/main" val="42102551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4_Title and Vertical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33289" cy="5143500"/>
          </a:xfrm>
          <a:prstGeom prst="rect">
            <a:avLst/>
          </a:prstGeom>
        </p:spPr>
      </p:pic>
    </p:spTree>
    <p:extLst>
      <p:ext uri="{BB962C8B-B14F-4D97-AF65-F5344CB8AC3E}">
        <p14:creationId xmlns:p14="http://schemas.microsoft.com/office/powerpoint/2010/main" val="278290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5_Title and Vertical Tex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68" y="1"/>
            <a:ext cx="9133271" cy="5143490"/>
          </a:xfrm>
          <a:prstGeom prst="rect">
            <a:avLst/>
          </a:prstGeom>
        </p:spPr>
      </p:pic>
    </p:spTree>
    <p:extLst>
      <p:ext uri="{BB962C8B-B14F-4D97-AF65-F5344CB8AC3E}">
        <p14:creationId xmlns:p14="http://schemas.microsoft.com/office/powerpoint/2010/main" val="1704079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6_Title and Vertical Tex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30462"/>
          </a:xfrm>
          <a:prstGeom prst="rect">
            <a:avLst/>
          </a:prstGeom>
        </p:spPr>
      </p:pic>
    </p:spTree>
    <p:extLst>
      <p:ext uri="{BB962C8B-B14F-4D97-AF65-F5344CB8AC3E}">
        <p14:creationId xmlns:p14="http://schemas.microsoft.com/office/powerpoint/2010/main" val="248363948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7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30462"/>
          </a:xfrm>
          <a:prstGeom prst="rect">
            <a:avLst/>
          </a:prstGeom>
        </p:spPr>
      </p:pic>
    </p:spTree>
    <p:extLst>
      <p:ext uri="{BB962C8B-B14F-4D97-AF65-F5344CB8AC3E}">
        <p14:creationId xmlns:p14="http://schemas.microsoft.com/office/powerpoint/2010/main" val="6728978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8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30462"/>
          </a:xfrm>
          <a:prstGeom prst="rect">
            <a:avLst/>
          </a:prstGeom>
        </p:spPr>
      </p:pic>
    </p:spTree>
    <p:extLst>
      <p:ext uri="{BB962C8B-B14F-4D97-AF65-F5344CB8AC3E}">
        <p14:creationId xmlns:p14="http://schemas.microsoft.com/office/powerpoint/2010/main" val="391939304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9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5" name="Picture 4"/>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30462"/>
          </a:xfrm>
          <a:prstGeom prst="rect">
            <a:avLst/>
          </a:prstGeom>
        </p:spPr>
      </p:pic>
    </p:spTree>
    <p:extLst>
      <p:ext uri="{BB962C8B-B14F-4D97-AF65-F5344CB8AC3E}">
        <p14:creationId xmlns:p14="http://schemas.microsoft.com/office/powerpoint/2010/main" val="3716001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0_Title and Vertical Tex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30462"/>
          </a:xfrm>
          <a:prstGeom prst="rect">
            <a:avLst/>
          </a:prstGeom>
        </p:spPr>
      </p:pic>
    </p:spTree>
    <p:extLst>
      <p:ext uri="{BB962C8B-B14F-4D97-AF65-F5344CB8AC3E}">
        <p14:creationId xmlns:p14="http://schemas.microsoft.com/office/powerpoint/2010/main" val="13220740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1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30462"/>
          </a:xfrm>
          <a:prstGeom prst="rect">
            <a:avLst/>
          </a:prstGeom>
        </p:spPr>
      </p:pic>
    </p:spTree>
    <p:extLst>
      <p:ext uri="{BB962C8B-B14F-4D97-AF65-F5344CB8AC3E}">
        <p14:creationId xmlns:p14="http://schemas.microsoft.com/office/powerpoint/2010/main" val="163486438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2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3289" cy="4730462"/>
          </a:xfrm>
          <a:prstGeom prst="rect">
            <a:avLst/>
          </a:prstGeom>
        </p:spPr>
      </p:pic>
    </p:spTree>
    <p:extLst>
      <p:ext uri="{BB962C8B-B14F-4D97-AF65-F5344CB8AC3E}">
        <p14:creationId xmlns:p14="http://schemas.microsoft.com/office/powerpoint/2010/main" val="36688375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3_Title and Vertical Tex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sp>
        <p:nvSpPr>
          <p:cNvPr id="4" name="Rectangle 3"/>
          <p:cNvSpPr/>
          <p:nvPr userDrawn="1"/>
        </p:nvSpPr>
        <p:spPr>
          <a:xfrm>
            <a:off x="4401000" y="4918929"/>
            <a:ext cx="4572000" cy="154081"/>
          </a:xfrm>
          <a:prstGeom prst="rect">
            <a:avLst/>
          </a:prstGeom>
        </p:spPr>
        <p:txBody>
          <a:bodyPr>
            <a:spAutoFit/>
          </a:bodyPr>
          <a:lstStyle/>
          <a:p>
            <a:pPr algn="r"/>
            <a:r>
              <a:rPr lang="es-ES" sz="472" dirty="0"/>
              <a:t>CONFIDENCIAL | Nombre del autor | Mes 2017 | © ROCKWOOL International A/S</a:t>
            </a:r>
          </a:p>
        </p:txBody>
      </p:sp>
      <p:pic>
        <p:nvPicPr>
          <p:cNvPr id="5" name="Picture 4"/>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34477" cy="4723743"/>
          </a:xfrm>
          <a:prstGeom prst="rect">
            <a:avLst/>
          </a:prstGeom>
        </p:spPr>
      </p:pic>
    </p:spTree>
    <p:extLst>
      <p:ext uri="{BB962C8B-B14F-4D97-AF65-F5344CB8AC3E}">
        <p14:creationId xmlns:p14="http://schemas.microsoft.com/office/powerpoint/2010/main" val="7482671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Rectangle 4"/>
          <p:cNvSpPr/>
          <p:nvPr userDrawn="1"/>
        </p:nvSpPr>
        <p:spPr>
          <a:xfrm>
            <a:off x="9523" y="0"/>
            <a:ext cx="9134477" cy="4723743"/>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0094" y="132485"/>
            <a:ext cx="5205845" cy="5205845"/>
          </a:xfrm>
          <a:prstGeom prst="rect">
            <a:avLst/>
          </a:prstGeom>
        </p:spPr>
      </p:pic>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spTree>
    <p:extLst>
      <p:ext uri="{BB962C8B-B14F-4D97-AF65-F5344CB8AC3E}">
        <p14:creationId xmlns:p14="http://schemas.microsoft.com/office/powerpoint/2010/main" val="363113596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8" name="Rectangle 7"/>
          <p:cNvSpPr/>
          <p:nvPr userDrawn="1"/>
        </p:nvSpPr>
        <p:spPr>
          <a:xfrm>
            <a:off x="9523" y="0"/>
            <a:ext cx="9134477" cy="4723743"/>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51452" y="-46759"/>
            <a:ext cx="5042189" cy="5042189"/>
          </a:xfrm>
          <a:prstGeom prst="rect">
            <a:avLst/>
          </a:prstGeom>
        </p:spPr>
      </p:pic>
    </p:spTree>
    <p:extLst>
      <p:ext uri="{BB962C8B-B14F-4D97-AF65-F5344CB8AC3E}">
        <p14:creationId xmlns:p14="http://schemas.microsoft.com/office/powerpoint/2010/main" val="264659936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8" name="Rectangle 7"/>
          <p:cNvSpPr/>
          <p:nvPr userDrawn="1"/>
        </p:nvSpPr>
        <p:spPr>
          <a:xfrm>
            <a:off x="9523" y="0"/>
            <a:ext cx="9134477" cy="4723743"/>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84164" y="-49427"/>
            <a:ext cx="5143500" cy="5143500"/>
          </a:xfrm>
          <a:prstGeom prst="rect">
            <a:avLst/>
          </a:prstGeom>
        </p:spPr>
      </p:pic>
    </p:spTree>
    <p:extLst>
      <p:ext uri="{BB962C8B-B14F-4D97-AF65-F5344CB8AC3E}">
        <p14:creationId xmlns:p14="http://schemas.microsoft.com/office/powerpoint/2010/main" val="36031777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8" name="Rectangle 7"/>
          <p:cNvSpPr/>
          <p:nvPr userDrawn="1"/>
        </p:nvSpPr>
        <p:spPr>
          <a:xfrm>
            <a:off x="9523" y="0"/>
            <a:ext cx="9134477" cy="4723743"/>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29469" y="-56864"/>
            <a:ext cx="5143500" cy="5143500"/>
          </a:xfrm>
          <a:prstGeom prst="rect">
            <a:avLst/>
          </a:prstGeom>
        </p:spPr>
      </p:pic>
    </p:spTree>
    <p:extLst>
      <p:ext uri="{BB962C8B-B14F-4D97-AF65-F5344CB8AC3E}">
        <p14:creationId xmlns:p14="http://schemas.microsoft.com/office/powerpoint/2010/main" val="91376809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7" name="Rectangle 6"/>
          <p:cNvSpPr/>
          <p:nvPr userDrawn="1"/>
        </p:nvSpPr>
        <p:spPr>
          <a:xfrm>
            <a:off x="9523" y="0"/>
            <a:ext cx="9134477" cy="4723743"/>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36374" y="0"/>
            <a:ext cx="5143500" cy="5143500"/>
          </a:xfrm>
          <a:prstGeom prst="rect">
            <a:avLst/>
          </a:prstGeom>
        </p:spPr>
      </p:pic>
    </p:spTree>
    <p:extLst>
      <p:ext uri="{BB962C8B-B14F-4D97-AF65-F5344CB8AC3E}">
        <p14:creationId xmlns:p14="http://schemas.microsoft.com/office/powerpoint/2010/main" val="36201307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Rectangle 6"/>
          <p:cNvSpPr/>
          <p:nvPr userDrawn="1"/>
        </p:nvSpPr>
        <p:spPr>
          <a:xfrm>
            <a:off x="9523" y="0"/>
            <a:ext cx="9134477" cy="4723743"/>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00500" y="114300"/>
            <a:ext cx="5143500" cy="5143500"/>
          </a:xfrm>
          <a:prstGeom prst="rect">
            <a:avLst/>
          </a:prstGeom>
        </p:spPr>
      </p:pic>
    </p:spTree>
    <p:extLst>
      <p:ext uri="{BB962C8B-B14F-4D97-AF65-F5344CB8AC3E}">
        <p14:creationId xmlns:p14="http://schemas.microsoft.com/office/powerpoint/2010/main" val="187513267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7" name="Rectangle 6"/>
          <p:cNvSpPr/>
          <p:nvPr userDrawn="1"/>
        </p:nvSpPr>
        <p:spPr>
          <a:xfrm>
            <a:off x="9523" y="0"/>
            <a:ext cx="9134477" cy="4723743"/>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pic>
        <p:nvPicPr>
          <p:cNvPr id="2" name="Picture 1"/>
          <p:cNvPicPr>
            <a:picLocks noChangeAspect="1"/>
          </p:cNvPicPr>
          <p:nvPr userDrawn="1"/>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380784" y="1578769"/>
            <a:ext cx="5763217" cy="3564731"/>
          </a:xfrm>
          <a:prstGeom prst="rect">
            <a:avLst/>
          </a:prstGeom>
        </p:spPr>
      </p:pic>
    </p:spTree>
    <p:extLst>
      <p:ext uri="{BB962C8B-B14F-4D97-AF65-F5344CB8AC3E}">
        <p14:creationId xmlns:p14="http://schemas.microsoft.com/office/powerpoint/2010/main" val="343747434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709" y="4810912"/>
            <a:ext cx="1099201" cy="201099"/>
          </a:xfrm>
          <a:prstGeom prst="rect">
            <a:avLst/>
          </a:prstGeom>
        </p:spPr>
      </p:pic>
    </p:spTree>
    <p:extLst>
      <p:ext uri="{BB962C8B-B14F-4D97-AF65-F5344CB8AC3E}">
        <p14:creationId xmlns:p14="http://schemas.microsoft.com/office/powerpoint/2010/main" val="3691595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image" Target="../media/image13.png"/><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theme" Target="../theme/theme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9" Type="http://schemas.openxmlformats.org/officeDocument/2006/relationships/slideLayout" Target="../slideLayouts/slideLayout92.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34" Type="http://schemas.openxmlformats.org/officeDocument/2006/relationships/slideLayout" Target="../slideLayouts/slideLayout87.xml"/><Relationship Id="rId42" Type="http://schemas.openxmlformats.org/officeDocument/2006/relationships/theme" Target="../theme/theme3.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33" Type="http://schemas.openxmlformats.org/officeDocument/2006/relationships/slideLayout" Target="../slideLayouts/slideLayout86.xml"/><Relationship Id="rId38" Type="http://schemas.openxmlformats.org/officeDocument/2006/relationships/slideLayout" Target="../slideLayouts/slideLayout91.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29" Type="http://schemas.openxmlformats.org/officeDocument/2006/relationships/slideLayout" Target="../slideLayouts/slideLayout82.xml"/><Relationship Id="rId41" Type="http://schemas.openxmlformats.org/officeDocument/2006/relationships/slideLayout" Target="../slideLayouts/slideLayout94.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32" Type="http://schemas.openxmlformats.org/officeDocument/2006/relationships/slideLayout" Target="../slideLayouts/slideLayout85.xml"/><Relationship Id="rId37" Type="http://schemas.openxmlformats.org/officeDocument/2006/relationships/slideLayout" Target="../slideLayouts/slideLayout90.xml"/><Relationship Id="rId40" Type="http://schemas.openxmlformats.org/officeDocument/2006/relationships/slideLayout" Target="../slideLayouts/slideLayout93.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slideLayout" Target="../slideLayouts/slideLayout81.xml"/><Relationship Id="rId36" Type="http://schemas.openxmlformats.org/officeDocument/2006/relationships/slideLayout" Target="../slideLayouts/slideLayout89.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31" Type="http://schemas.openxmlformats.org/officeDocument/2006/relationships/slideLayout" Target="../slideLayouts/slideLayout84.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 Id="rId30" Type="http://schemas.openxmlformats.org/officeDocument/2006/relationships/slideLayout" Target="../slideLayouts/slideLayout83.xml"/><Relationship Id="rId35"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544412" y="193937"/>
            <a:ext cx="8064000" cy="324000"/>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bwMode="gray">
          <a:xfrm>
            <a:off x="540000" y="661989"/>
            <a:ext cx="8064000" cy="3944962"/>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4"/>
          </p:nvPr>
        </p:nvSpPr>
        <p:spPr bwMode="gray">
          <a:xfrm>
            <a:off x="8604000" y="4866066"/>
            <a:ext cx="360000" cy="108000"/>
          </a:xfrm>
          <a:prstGeom prst="rect">
            <a:avLst/>
          </a:prstGeom>
        </p:spPr>
        <p:txBody>
          <a:bodyPr vert="horz" lIns="0" tIns="0" rIns="0" bIns="0" rtlCol="0" anchor="ctr" anchorCtr="0">
            <a:noAutofit/>
          </a:bodyPr>
          <a:lstStyle>
            <a:lvl1pPr algn="r">
              <a:lnSpc>
                <a:spcPct val="85000"/>
              </a:lnSpc>
              <a:defRPr sz="600">
                <a:solidFill>
                  <a:schemeClr val="tx1"/>
                </a:solidFill>
              </a:defRPr>
            </a:lvl1pPr>
          </a:lstStyle>
          <a:p>
            <a:fld id="{130CA15A-B377-495B-BF48-3A3144721AF6}" type="slidenum">
              <a:rPr lang="en-GB" smtClean="0"/>
              <a:pPr/>
              <a:t>‹Nº›</a:t>
            </a:fld>
            <a:endParaRPr lang="en-GB" dirty="0"/>
          </a:p>
        </p:txBody>
      </p:sp>
      <p:grpSp>
        <p:nvGrpSpPr>
          <p:cNvPr id="5" name="Group 4"/>
          <p:cNvGrpSpPr/>
          <p:nvPr/>
        </p:nvGrpSpPr>
        <p:grpSpPr>
          <a:xfrm>
            <a:off x="-196486" y="-196486"/>
            <a:ext cx="9541506" cy="5536472"/>
            <a:chOff x="-196486" y="-196486"/>
            <a:chExt cx="9541506" cy="5536472"/>
          </a:xfrm>
        </p:grpSpPr>
        <p:grpSp>
          <p:nvGrpSpPr>
            <p:cNvPr id="9" name="Group 8"/>
            <p:cNvGrpSpPr/>
            <p:nvPr/>
          </p:nvGrpSpPr>
          <p:grpSpPr>
            <a:xfrm>
              <a:off x="540000" y="-196486"/>
              <a:ext cx="8065628" cy="180000"/>
              <a:chOff x="540000" y="-265725"/>
              <a:chExt cx="8065628" cy="180000"/>
            </a:xfrm>
          </p:grpSpPr>
          <p:cxnSp>
            <p:nvCxnSpPr>
              <p:cNvPr id="70" name="Straight Connector 69"/>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540000" y="5159986"/>
              <a:ext cx="8065628" cy="180000"/>
              <a:chOff x="540000" y="-265725"/>
              <a:chExt cx="8065628" cy="180000"/>
            </a:xfrm>
          </p:grpSpPr>
          <p:cxnSp>
            <p:nvCxnSpPr>
              <p:cNvPr id="46" name="Straight Connector 45"/>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196486" y="195263"/>
              <a:ext cx="180000" cy="4752975"/>
              <a:chOff x="-180000" y="195263"/>
              <a:chExt cx="180000" cy="4752975"/>
            </a:xfrm>
          </p:grpSpPr>
          <p:cxnSp>
            <p:nvCxnSpPr>
              <p:cNvPr id="31" name="Straight Connector 30"/>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9165020" y="195263"/>
              <a:ext cx="180000" cy="4752975"/>
              <a:chOff x="-180000" y="195263"/>
              <a:chExt cx="180000" cy="4752975"/>
            </a:xfrm>
          </p:grpSpPr>
          <p:cxnSp>
            <p:nvCxnSpPr>
              <p:cNvPr id="15" name="Straight Connector 14"/>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7" name="Footer Placeholder 6"/>
          <p:cNvSpPr>
            <a:spLocks noGrp="1"/>
          </p:cNvSpPr>
          <p:nvPr>
            <p:ph type="ftr" sz="quarter" idx="3"/>
          </p:nvPr>
        </p:nvSpPr>
        <p:spPr>
          <a:xfrm>
            <a:off x="4576412" y="4881188"/>
            <a:ext cx="4027588" cy="78483"/>
          </a:xfrm>
          <a:prstGeom prst="rect">
            <a:avLst/>
          </a:prstGeom>
        </p:spPr>
        <p:txBody>
          <a:bodyPr vert="horz" wrap="square" lIns="0" tIns="0" rIns="0" bIns="0" rtlCol="0" anchor="t" anchorCtr="0">
            <a:spAutoFit/>
          </a:bodyPr>
          <a:lstStyle>
            <a:lvl1pPr algn="r">
              <a:defRPr sz="600">
                <a:solidFill>
                  <a:schemeClr val="tx1"/>
                </a:solidFill>
              </a:defRPr>
            </a:lvl1pPr>
          </a:lstStyle>
          <a:p>
            <a:r>
              <a:rPr lang="en-US">
                <a:sym typeface="Symbol" panose="05050102010706020507" pitchFamily="18" charset="2"/>
              </a:rPr>
              <a:t>CONFIDENTIAL   Author   29 March, 2017   © ROCKWOOL Peninsular SAU</a:t>
            </a:r>
            <a:endParaRPr lang="en-GB" dirty="0"/>
          </a:p>
        </p:txBody>
      </p:sp>
      <p:pic>
        <p:nvPicPr>
          <p:cNvPr id="94" name="Picture 93"/>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540001" y="4743493"/>
            <a:ext cx="1180552" cy="216000"/>
          </a:xfrm>
          <a:prstGeom prst="rect">
            <a:avLst/>
          </a:prstGeom>
        </p:spPr>
      </p:pic>
      <p:pic>
        <p:nvPicPr>
          <p:cNvPr id="4" name="Picture 3"/>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a:off x="-2186151" y="1269926"/>
            <a:ext cx="1488438" cy="754137"/>
          </a:xfrm>
          <a:prstGeom prst="rect">
            <a:avLst/>
          </a:prstGeom>
        </p:spPr>
      </p:pic>
      <p:sp>
        <p:nvSpPr>
          <p:cNvPr id="95" name="Text Placeholder 2"/>
          <p:cNvSpPr txBox="1">
            <a:spLocks/>
          </p:cNvSpPr>
          <p:nvPr/>
        </p:nvSpPr>
        <p:spPr bwMode="gray">
          <a:xfrm>
            <a:off x="-2186151" y="214870"/>
            <a:ext cx="1523598" cy="794123"/>
          </a:xfrm>
          <a:prstGeom prst="rect">
            <a:avLst/>
          </a:prstGeom>
          <a:ln>
            <a:noFill/>
          </a:ln>
        </p:spPr>
        <p:txBody>
          <a:bodyPr vert="horz" lIns="0" tIns="0" rIns="0" bIns="0" rtlCol="0">
            <a:noAutofit/>
          </a:bodyPr>
          <a:lstStyle>
            <a:lvl1pPr marL="0" indent="0" algn="l" defTabSz="685783" rtl="0" eaLnBrk="1" latinLnBrk="0" hangingPunct="1">
              <a:lnSpc>
                <a:spcPct val="85000"/>
              </a:lnSpc>
              <a:spcBef>
                <a:spcPts val="1400"/>
              </a:spcBef>
              <a:buFont typeface="Arial" panose="020B0604020202020204" pitchFamily="34" charset="0"/>
              <a:buNone/>
              <a:defRPr sz="1800" b="1" kern="1200">
                <a:solidFill>
                  <a:schemeClr val="accent1"/>
                </a:solidFill>
                <a:latin typeface="+mn-lt"/>
                <a:ea typeface="+mn-ea"/>
                <a:cs typeface="+mn-cs"/>
              </a:defRPr>
            </a:lvl1pPr>
            <a:lvl2pPr marL="0" indent="0" algn="l" defTabSz="685783" rtl="0" eaLnBrk="1" latinLnBrk="0" hangingPunct="1">
              <a:lnSpc>
                <a:spcPct val="85000"/>
              </a:lnSpc>
              <a:spcBef>
                <a:spcPts val="1400"/>
              </a:spcBef>
              <a:buFont typeface="Arial" panose="020B0604020202020204" pitchFamily="34" charset="0"/>
              <a:buNone/>
              <a:defRPr sz="1200" kern="1200">
                <a:solidFill>
                  <a:schemeClr val="tx1"/>
                </a:solidFill>
                <a:latin typeface="+mn-lt"/>
                <a:ea typeface="+mn-ea"/>
                <a:cs typeface="+mn-cs"/>
              </a:defRPr>
            </a:lvl2pPr>
            <a:lvl3pPr marL="180000" indent="-180000" algn="l" defTabSz="685783" rtl="0" eaLnBrk="1" latinLnBrk="0" hangingPunct="1">
              <a:lnSpc>
                <a:spcPct val="85000"/>
              </a:lnSpc>
              <a:spcBef>
                <a:spcPts val="500"/>
              </a:spcBef>
              <a:buClrTx/>
              <a:buFont typeface=".HelveticaNeueDeskInterface-Regular" charset="-120"/>
              <a:buChar char="–"/>
              <a:defRPr sz="1200" kern="1200">
                <a:solidFill>
                  <a:schemeClr val="tx1"/>
                </a:solidFill>
                <a:latin typeface="+mn-lt"/>
                <a:ea typeface="+mn-ea"/>
                <a:cs typeface="+mn-cs"/>
              </a:defRPr>
            </a:lvl3pPr>
            <a:lvl4pPr marL="360000" indent="-180000" algn="l" defTabSz="685783" rtl="0" eaLnBrk="1" latinLnBrk="0" hangingPunct="1">
              <a:lnSpc>
                <a:spcPct val="85000"/>
              </a:lnSpc>
              <a:spcBef>
                <a:spcPts val="400"/>
              </a:spcBef>
              <a:buClrTx/>
              <a:buFont typeface=".HelveticaNeueDeskInterface-Regular" charset="-120"/>
              <a:buChar char="–"/>
              <a:defRPr sz="1200" kern="1200">
                <a:solidFill>
                  <a:schemeClr val="tx1"/>
                </a:solidFill>
                <a:latin typeface="+mn-lt"/>
                <a:ea typeface="+mn-ea"/>
                <a:cs typeface="+mn-cs"/>
              </a:defRPr>
            </a:lvl4pPr>
            <a:lvl5pPr marL="540000" indent="-180000" algn="l" defTabSz="685783" rtl="0" eaLnBrk="1" latinLnBrk="0" hangingPunct="1">
              <a:lnSpc>
                <a:spcPct val="85000"/>
              </a:lnSpc>
              <a:spcBef>
                <a:spcPts val="400"/>
              </a:spcBef>
              <a:buClrTx/>
              <a:buFont typeface=".HelveticaNeueDeskInterface-Regular" charset="-120"/>
              <a:buChar char="–"/>
              <a:defRPr sz="1200" kern="1200" baseline="0">
                <a:solidFill>
                  <a:schemeClr val="tx1"/>
                </a:solidFill>
                <a:latin typeface="+mn-lt"/>
                <a:ea typeface="+mn-ea"/>
                <a:cs typeface="+mn-cs"/>
              </a:defRPr>
            </a:lvl5pPr>
            <a:lvl6pPr marL="72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90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108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126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9pPr>
          </a:lstStyle>
          <a:p>
            <a:pPr lvl="1">
              <a:buClrTx/>
            </a:pPr>
            <a:r>
              <a:rPr lang="en-US" dirty="0" err="1">
                <a:solidFill>
                  <a:schemeClr val="accent1"/>
                </a:solidFill>
              </a:rPr>
              <a:t>Colour</a:t>
            </a:r>
            <a:r>
              <a:rPr lang="en-US" dirty="0">
                <a:solidFill>
                  <a:schemeClr val="accent1"/>
                </a:solidFill>
              </a:rPr>
              <a:t> tints</a:t>
            </a:r>
            <a:r>
              <a:rPr lang="en-US" baseline="0" dirty="0">
                <a:solidFill>
                  <a:schemeClr val="accent1"/>
                </a:solidFill>
              </a:rPr>
              <a:t>: please use by going to Shape/Outline fill &gt; More </a:t>
            </a:r>
            <a:r>
              <a:rPr lang="en-US" baseline="0" dirty="0" err="1">
                <a:solidFill>
                  <a:schemeClr val="accent1"/>
                </a:solidFill>
              </a:rPr>
              <a:t>colours</a:t>
            </a:r>
            <a:r>
              <a:rPr lang="en-US" baseline="0" dirty="0">
                <a:solidFill>
                  <a:schemeClr val="accent1"/>
                </a:solidFill>
              </a:rPr>
              <a:t> and use the </a:t>
            </a:r>
            <a:r>
              <a:rPr lang="en-US" baseline="0" dirty="0" err="1">
                <a:solidFill>
                  <a:schemeClr val="accent1"/>
                </a:solidFill>
              </a:rPr>
              <a:t>colour</a:t>
            </a:r>
            <a:r>
              <a:rPr lang="en-US" baseline="0" dirty="0">
                <a:solidFill>
                  <a:schemeClr val="accent1"/>
                </a:solidFill>
              </a:rPr>
              <a:t> picker tool</a:t>
            </a:r>
            <a:endParaRPr lang="en-GB" dirty="0">
              <a:solidFill>
                <a:schemeClr val="accent1"/>
              </a:solidFill>
            </a:endParaRPr>
          </a:p>
        </p:txBody>
      </p:sp>
    </p:spTree>
    <p:extLst>
      <p:ext uri="{BB962C8B-B14F-4D97-AF65-F5344CB8AC3E}">
        <p14:creationId xmlns:p14="http://schemas.microsoft.com/office/powerpoint/2010/main" val="4156402945"/>
      </p:ext>
    </p:extLst>
  </p:cSld>
  <p:clrMap bg1="lt1" tx1="dk1" bg2="lt2" tx2="dk2" accent1="accent1" accent2="accent2" accent3="accent3" accent4="accent4" accent5="accent5" accent6="accent6" hlink="hlink" folHlink="folHlink"/>
  <p:sldLayoutIdLst>
    <p:sldLayoutId id="2147483868" r:id="rId1"/>
    <p:sldLayoutId id="2147483908" r:id="rId2"/>
    <p:sldLayoutId id="2147483712" r:id="rId3"/>
    <p:sldLayoutId id="2147483877" r:id="rId4"/>
    <p:sldLayoutId id="2147483914" r:id="rId5"/>
    <p:sldLayoutId id="2147483915" r:id="rId6"/>
    <p:sldLayoutId id="2147483909" r:id="rId7"/>
    <p:sldLayoutId id="2147484092" r:id="rId8"/>
    <p:sldLayoutId id="2147484091" r:id="rId9"/>
    <p:sldLayoutId id="2147483917" r:id="rId10"/>
    <p:sldLayoutId id="2147483916" r:id="rId11"/>
    <p:sldLayoutId id="2147484093" r:id="rId12"/>
    <p:sldLayoutId id="2147483910" r:id="rId13"/>
    <p:sldLayoutId id="2147483911" r:id="rId14"/>
    <p:sldLayoutId id="2147483919" r:id="rId15"/>
    <p:sldLayoutId id="2147483920" r:id="rId16"/>
    <p:sldLayoutId id="2147483921" r:id="rId17"/>
    <p:sldLayoutId id="2147484094" r:id="rId18"/>
    <p:sldLayoutId id="2147484095" r:id="rId19"/>
    <p:sldLayoutId id="2147484183" r:id="rId20"/>
    <p:sldLayoutId id="2147484184" r:id="rId21"/>
    <p:sldLayoutId id="2147484185" r:id="rId22"/>
    <p:sldLayoutId id="2147484186" r:id="rId23"/>
  </p:sldLayoutIdLst>
  <p:hf hdr="0" dt="0"/>
  <p:txStyles>
    <p:titleStyle>
      <a:lvl1pPr algn="l" defTabSz="685783" rtl="0" eaLnBrk="1" latinLnBrk="0" hangingPunct="1">
        <a:lnSpc>
          <a:spcPct val="85000"/>
        </a:lnSpc>
        <a:spcBef>
          <a:spcPct val="0"/>
        </a:spcBef>
        <a:buNone/>
        <a:defRPr sz="1800" b="1" kern="1200">
          <a:solidFill>
            <a:schemeClr val="tx1"/>
          </a:solidFill>
          <a:latin typeface="+mj-lt"/>
          <a:ea typeface="+mj-ea"/>
          <a:cs typeface="+mj-cs"/>
        </a:defRPr>
      </a:lvl1pPr>
    </p:titleStyle>
    <p:bodyStyle>
      <a:lvl1pPr marL="0" indent="0" algn="l" defTabSz="685783" rtl="0" eaLnBrk="1" latinLnBrk="0" hangingPunct="1">
        <a:lnSpc>
          <a:spcPct val="85000"/>
        </a:lnSpc>
        <a:spcBef>
          <a:spcPts val="1400"/>
        </a:spcBef>
        <a:buFont typeface="Arial" panose="020B0604020202020204" pitchFamily="34" charset="0"/>
        <a:buNone/>
        <a:defRPr sz="1800" b="1" kern="1200">
          <a:solidFill>
            <a:schemeClr val="accent1"/>
          </a:solidFill>
          <a:latin typeface="+mn-lt"/>
          <a:ea typeface="+mn-ea"/>
          <a:cs typeface="+mn-cs"/>
        </a:defRPr>
      </a:lvl1pPr>
      <a:lvl2pPr marL="0" indent="0" algn="l" defTabSz="685783" rtl="0" eaLnBrk="1" latinLnBrk="0" hangingPunct="1">
        <a:lnSpc>
          <a:spcPct val="85000"/>
        </a:lnSpc>
        <a:spcBef>
          <a:spcPts val="1400"/>
        </a:spcBef>
        <a:buFont typeface="Arial" panose="020B0604020202020204" pitchFamily="34" charset="0"/>
        <a:buNone/>
        <a:defRPr sz="1200" kern="1200">
          <a:solidFill>
            <a:schemeClr val="tx1"/>
          </a:solidFill>
          <a:latin typeface="+mn-lt"/>
          <a:ea typeface="+mn-ea"/>
          <a:cs typeface="+mn-cs"/>
        </a:defRPr>
      </a:lvl2pPr>
      <a:lvl3pPr marL="180000" indent="-180000" algn="l" defTabSz="685783" rtl="0" eaLnBrk="1" latinLnBrk="0" hangingPunct="1">
        <a:lnSpc>
          <a:spcPct val="85000"/>
        </a:lnSpc>
        <a:spcBef>
          <a:spcPts val="500"/>
        </a:spcBef>
        <a:buClrTx/>
        <a:buFont typeface=".HelveticaNeueDeskInterface-Regular" charset="-120"/>
        <a:buChar char="–"/>
        <a:defRPr sz="1200" kern="1200">
          <a:solidFill>
            <a:schemeClr val="tx1"/>
          </a:solidFill>
          <a:latin typeface="+mn-lt"/>
          <a:ea typeface="+mn-ea"/>
          <a:cs typeface="+mn-cs"/>
        </a:defRPr>
      </a:lvl3pPr>
      <a:lvl4pPr marL="360000" indent="-180000" algn="l" defTabSz="685783" rtl="0" eaLnBrk="1" latinLnBrk="0" hangingPunct="1">
        <a:lnSpc>
          <a:spcPct val="85000"/>
        </a:lnSpc>
        <a:spcBef>
          <a:spcPts val="400"/>
        </a:spcBef>
        <a:buClrTx/>
        <a:buFont typeface=".HelveticaNeueDeskInterface-Regular" charset="-120"/>
        <a:buChar char="–"/>
        <a:defRPr sz="1200" kern="1200">
          <a:solidFill>
            <a:schemeClr val="tx1"/>
          </a:solidFill>
          <a:latin typeface="+mn-lt"/>
          <a:ea typeface="+mn-ea"/>
          <a:cs typeface="+mn-cs"/>
        </a:defRPr>
      </a:lvl4pPr>
      <a:lvl5pPr marL="540000" indent="-180000" algn="l" defTabSz="685783" rtl="0" eaLnBrk="1" latinLnBrk="0" hangingPunct="1">
        <a:lnSpc>
          <a:spcPct val="85000"/>
        </a:lnSpc>
        <a:spcBef>
          <a:spcPts val="400"/>
        </a:spcBef>
        <a:buClrTx/>
        <a:buFont typeface=".HelveticaNeueDeskInterface-Regular" charset="-120"/>
        <a:buChar char="–"/>
        <a:defRPr sz="1200" kern="1200" baseline="0">
          <a:solidFill>
            <a:schemeClr val="tx1"/>
          </a:solidFill>
          <a:latin typeface="+mn-lt"/>
          <a:ea typeface="+mn-ea"/>
          <a:cs typeface="+mn-cs"/>
        </a:defRPr>
      </a:lvl5pPr>
      <a:lvl6pPr marL="72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90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108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126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40" userDrawn="1">
          <p15:clr>
            <a:srgbClr val="F26B43"/>
          </p15:clr>
        </p15:guide>
        <p15:guide id="2" pos="5420" userDrawn="1">
          <p15:clr>
            <a:srgbClr val="F26B43"/>
          </p15:clr>
        </p15:guide>
        <p15:guide id="3" pos="2835" userDrawn="1">
          <p15:clr>
            <a:srgbClr val="F26B43"/>
          </p15:clr>
        </p15:guide>
        <p15:guide id="4" pos="2925" userDrawn="1">
          <p15:clr>
            <a:srgbClr val="F26B43"/>
          </p15:clr>
        </p15:guide>
        <p15:guide id="5" orient="horz" pos="1620" userDrawn="1">
          <p15:clr>
            <a:srgbClr val="F26B43"/>
          </p15:clr>
        </p15:guide>
        <p15:guide id="6" orient="horz" pos="1711" userDrawn="1">
          <p15:clr>
            <a:srgbClr val="F26B43"/>
          </p15:clr>
        </p15:guide>
        <p15:guide id="7" orient="horz" pos="2913" userDrawn="1">
          <p15:clr>
            <a:srgbClr val="F26B43"/>
          </p15:clr>
        </p15:guide>
        <p15:guide id="8" orient="horz" pos="418" userDrawn="1">
          <p15:clr>
            <a:srgbClr val="F26B43"/>
          </p15:clr>
        </p15:guide>
        <p15:guide id="9" orient="horz" pos="12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540000" y="178950"/>
            <a:ext cx="8064000" cy="324000"/>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p:cNvSpPr>
            <a:spLocks noGrp="1"/>
          </p:cNvSpPr>
          <p:nvPr>
            <p:ph type="body" idx="1"/>
          </p:nvPr>
        </p:nvSpPr>
        <p:spPr bwMode="gray">
          <a:xfrm>
            <a:off x="540000" y="1330950"/>
            <a:ext cx="8064000" cy="32760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bwMode="gray">
          <a:xfrm>
            <a:off x="7059143" y="4866066"/>
            <a:ext cx="360000" cy="108000"/>
          </a:xfrm>
          <a:prstGeom prst="rect">
            <a:avLst/>
          </a:prstGeom>
        </p:spPr>
        <p:txBody>
          <a:bodyPr vert="horz" lIns="0" tIns="0" rIns="0" bIns="0" rtlCol="0" anchor="ctr" anchorCtr="0">
            <a:noAutofit/>
          </a:bodyPr>
          <a:lstStyle>
            <a:lvl1pPr algn="r">
              <a:lnSpc>
                <a:spcPct val="85000"/>
              </a:lnSpc>
              <a:defRPr sz="600">
                <a:solidFill>
                  <a:schemeClr val="tx1"/>
                </a:solidFill>
              </a:defRPr>
            </a:lvl1pPr>
          </a:lstStyle>
          <a:p>
            <a:fld id="{130CA15A-B377-495B-BF48-3A3144721AF6}" type="slidenum">
              <a:rPr lang="en-GB" smtClean="0"/>
              <a:pPr/>
              <a:t>‹Nº›</a:t>
            </a:fld>
            <a:endParaRPr lang="en-GB" dirty="0"/>
          </a:p>
        </p:txBody>
      </p:sp>
      <p:grpSp>
        <p:nvGrpSpPr>
          <p:cNvPr id="5" name="Group 4"/>
          <p:cNvGrpSpPr/>
          <p:nvPr userDrawn="1"/>
        </p:nvGrpSpPr>
        <p:grpSpPr>
          <a:xfrm>
            <a:off x="-196486" y="-196486"/>
            <a:ext cx="9541506" cy="5536472"/>
            <a:chOff x="-196486" y="-196486"/>
            <a:chExt cx="9541506" cy="5536472"/>
          </a:xfrm>
        </p:grpSpPr>
        <p:grpSp>
          <p:nvGrpSpPr>
            <p:cNvPr id="9" name="Group 8"/>
            <p:cNvGrpSpPr/>
            <p:nvPr/>
          </p:nvGrpSpPr>
          <p:grpSpPr>
            <a:xfrm>
              <a:off x="540000" y="-196486"/>
              <a:ext cx="8065628" cy="180000"/>
              <a:chOff x="540000" y="-265725"/>
              <a:chExt cx="8065628" cy="180000"/>
            </a:xfrm>
          </p:grpSpPr>
          <p:cxnSp>
            <p:nvCxnSpPr>
              <p:cNvPr id="70" name="Straight Connector 69"/>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540000" y="5159986"/>
              <a:ext cx="8065628" cy="180000"/>
              <a:chOff x="540000" y="-265725"/>
              <a:chExt cx="8065628" cy="180000"/>
            </a:xfrm>
          </p:grpSpPr>
          <p:cxnSp>
            <p:nvCxnSpPr>
              <p:cNvPr id="46" name="Straight Connector 45"/>
              <p:cNvCxnSpPr/>
              <p:nvPr/>
            </p:nvCxnSpPr>
            <p:spPr>
              <a:xfrm>
                <a:off x="540000"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1077827"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122875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76349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90489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44352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59444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135361"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327676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381740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395880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501058"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65198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518283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32423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871853"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013252"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6555346"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669674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238640"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7380039"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7922535"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063934" y="-265725"/>
                <a:ext cx="0" cy="1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8605628" y="-265725"/>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196486" y="195263"/>
              <a:ext cx="180000" cy="4752975"/>
              <a:chOff x="-180000" y="195263"/>
              <a:chExt cx="180000" cy="4752975"/>
            </a:xfrm>
          </p:grpSpPr>
          <p:cxnSp>
            <p:nvCxnSpPr>
              <p:cNvPr id="31" name="Straight Connector 30"/>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9165020" y="195263"/>
              <a:ext cx="180000" cy="4752975"/>
              <a:chOff x="-180000" y="195263"/>
              <a:chExt cx="180000" cy="4752975"/>
            </a:xfrm>
          </p:grpSpPr>
          <p:cxnSp>
            <p:nvCxnSpPr>
              <p:cNvPr id="15" name="Straight Connector 14"/>
              <p:cNvCxnSpPr/>
              <p:nvPr/>
            </p:nvCxnSpPr>
            <p:spPr>
              <a:xfrm>
                <a:off x="-180000" y="494823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80000" y="46243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0000" y="40814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80000" y="39385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80000" y="33956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80000" y="3252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80000" y="27098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80000" y="25669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80000" y="20240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80000" y="18811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80000" y="13477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80000" y="1195388"/>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80000" y="661988"/>
                <a:ext cx="18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80000" y="51911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80000" y="195263"/>
                <a:ext cx="18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7" name="Footer Placeholder 6"/>
          <p:cNvSpPr>
            <a:spLocks noGrp="1"/>
          </p:cNvSpPr>
          <p:nvPr>
            <p:ph type="ftr" sz="quarter" idx="3"/>
          </p:nvPr>
        </p:nvSpPr>
        <p:spPr>
          <a:xfrm>
            <a:off x="7405666" y="4881180"/>
            <a:ext cx="1198334" cy="78483"/>
          </a:xfrm>
          <a:prstGeom prst="rect">
            <a:avLst/>
          </a:prstGeom>
        </p:spPr>
        <p:txBody>
          <a:bodyPr vert="horz" wrap="square" lIns="0" tIns="0" rIns="0" bIns="0" rtlCol="0" anchor="t" anchorCtr="0">
            <a:spAutoFit/>
          </a:bodyPr>
          <a:lstStyle>
            <a:lvl1pPr algn="ctr">
              <a:defRPr sz="600">
                <a:solidFill>
                  <a:schemeClr val="tx1"/>
                </a:solidFill>
              </a:defRPr>
            </a:lvl1pPr>
          </a:lstStyle>
          <a:p>
            <a:r>
              <a:rPr lang="en-GB" dirty="0">
                <a:sym typeface="Symbol" panose="05050102010706020507" pitchFamily="18" charset="2"/>
              </a:rPr>
              <a:t> </a:t>
            </a:r>
            <a:r>
              <a:rPr lang="en-GB" dirty="0"/>
              <a:t>© ROCKWOOL International A/S</a:t>
            </a:r>
          </a:p>
        </p:txBody>
      </p:sp>
      <p:pic>
        <p:nvPicPr>
          <p:cNvPr id="4" name="Picture 3"/>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540000" y="4742764"/>
            <a:ext cx="1188365" cy="216000"/>
          </a:xfrm>
          <a:prstGeom prst="rect">
            <a:avLst/>
          </a:prstGeom>
        </p:spPr>
      </p:pic>
    </p:spTree>
    <p:extLst>
      <p:ext uri="{BB962C8B-B14F-4D97-AF65-F5344CB8AC3E}">
        <p14:creationId xmlns:p14="http://schemas.microsoft.com/office/powerpoint/2010/main" val="2825256691"/>
      </p:ext>
    </p:extLst>
  </p:cSld>
  <p:clrMap bg1="lt1" tx1="dk1" bg2="lt2" tx2="dk2" accent1="accent1" accent2="accent2" accent3="accent3" accent4="accent4" accent5="accent5" accent6="accent6" hlink="hlink" folHlink="folHlink"/>
  <p:sldLayoutIdLst>
    <p:sldLayoutId id="2147484097" r:id="rId1"/>
    <p:sldLayoutId id="2147484098" r:id="rId2"/>
    <p:sldLayoutId id="2147484099" r:id="rId3"/>
    <p:sldLayoutId id="2147484100" r:id="rId4"/>
    <p:sldLayoutId id="2147484101" r:id="rId5"/>
    <p:sldLayoutId id="2147484102" r:id="rId6"/>
    <p:sldLayoutId id="2147484103" r:id="rId7"/>
    <p:sldLayoutId id="2147484104" r:id="rId8"/>
    <p:sldLayoutId id="2147484105" r:id="rId9"/>
    <p:sldLayoutId id="2147484106" r:id="rId10"/>
    <p:sldLayoutId id="2147484107" r:id="rId11"/>
    <p:sldLayoutId id="2147484108" r:id="rId12"/>
    <p:sldLayoutId id="2147484109" r:id="rId13"/>
    <p:sldLayoutId id="2147484110" r:id="rId14"/>
    <p:sldLayoutId id="2147484111" r:id="rId15"/>
    <p:sldLayoutId id="2147484112" r:id="rId16"/>
    <p:sldLayoutId id="2147484113" r:id="rId17"/>
    <p:sldLayoutId id="2147484114" r:id="rId18"/>
    <p:sldLayoutId id="2147484115" r:id="rId19"/>
    <p:sldLayoutId id="2147484116" r:id="rId20"/>
    <p:sldLayoutId id="2147484117" r:id="rId21"/>
    <p:sldLayoutId id="2147484118" r:id="rId22"/>
    <p:sldLayoutId id="2147484119" r:id="rId23"/>
    <p:sldLayoutId id="2147484120" r:id="rId24"/>
    <p:sldLayoutId id="2147484121" r:id="rId25"/>
    <p:sldLayoutId id="2147484122" r:id="rId26"/>
    <p:sldLayoutId id="2147484123" r:id="rId27"/>
    <p:sldLayoutId id="2147484124" r:id="rId28"/>
    <p:sldLayoutId id="2147484125" r:id="rId29"/>
    <p:sldLayoutId id="2147484126" r:id="rId30"/>
  </p:sldLayoutIdLst>
  <p:hf hdr="0" dt="0"/>
  <p:txStyles>
    <p:titleStyle>
      <a:lvl1pPr algn="l" defTabSz="685783" rtl="0" eaLnBrk="1" latinLnBrk="0" hangingPunct="1">
        <a:lnSpc>
          <a:spcPct val="85000"/>
        </a:lnSpc>
        <a:spcBef>
          <a:spcPct val="0"/>
        </a:spcBef>
        <a:buNone/>
        <a:defRPr sz="1800" b="1" kern="1200">
          <a:solidFill>
            <a:schemeClr val="tx1"/>
          </a:solidFill>
          <a:latin typeface="+mj-lt"/>
          <a:ea typeface="+mj-ea"/>
          <a:cs typeface="+mj-cs"/>
        </a:defRPr>
      </a:lvl1pPr>
    </p:titleStyle>
    <p:bodyStyle>
      <a:lvl1pPr marL="0" indent="0" algn="l" defTabSz="685783" rtl="0" eaLnBrk="1" latinLnBrk="0" hangingPunct="1">
        <a:lnSpc>
          <a:spcPct val="85000"/>
        </a:lnSpc>
        <a:spcBef>
          <a:spcPts val="1400"/>
        </a:spcBef>
        <a:buFont typeface="Arial" panose="020B0604020202020204" pitchFamily="34" charset="0"/>
        <a:buNone/>
        <a:defRPr sz="1800" b="1" kern="1200">
          <a:solidFill>
            <a:schemeClr val="accent1"/>
          </a:solidFill>
          <a:latin typeface="+mn-lt"/>
          <a:ea typeface="+mn-ea"/>
          <a:cs typeface="+mn-cs"/>
        </a:defRPr>
      </a:lvl1pPr>
      <a:lvl2pPr marL="0" indent="0" algn="l" defTabSz="685783" rtl="0" eaLnBrk="1" latinLnBrk="0" hangingPunct="1">
        <a:lnSpc>
          <a:spcPct val="85000"/>
        </a:lnSpc>
        <a:spcBef>
          <a:spcPts val="1400"/>
        </a:spcBef>
        <a:buFont typeface="Arial" panose="020B0604020202020204" pitchFamily="34" charset="0"/>
        <a:buNone/>
        <a:defRPr sz="1800" kern="1200">
          <a:solidFill>
            <a:schemeClr val="tx1"/>
          </a:solidFill>
          <a:latin typeface="+mn-lt"/>
          <a:ea typeface="+mn-ea"/>
          <a:cs typeface="+mn-cs"/>
        </a:defRPr>
      </a:lvl2pPr>
      <a:lvl3pPr marL="180000" indent="-180000" algn="l" defTabSz="685783" rtl="0" eaLnBrk="1" latinLnBrk="0" hangingPunct="1">
        <a:lnSpc>
          <a:spcPct val="85000"/>
        </a:lnSpc>
        <a:spcBef>
          <a:spcPts val="500"/>
        </a:spcBef>
        <a:buClr>
          <a:schemeClr val="accent1"/>
        </a:buClr>
        <a:buFont typeface="Wingdings" charset="2"/>
        <a:buChar char="§"/>
        <a:defRPr sz="1800" kern="1200">
          <a:solidFill>
            <a:schemeClr val="tx1"/>
          </a:solidFill>
          <a:latin typeface="+mn-lt"/>
          <a:ea typeface="+mn-ea"/>
          <a:cs typeface="+mn-cs"/>
        </a:defRPr>
      </a:lvl3pPr>
      <a:lvl4pPr marL="360000" indent="-180000" algn="l" defTabSz="685783" rtl="0" eaLnBrk="1" latinLnBrk="0" hangingPunct="1">
        <a:lnSpc>
          <a:spcPct val="85000"/>
        </a:lnSpc>
        <a:spcBef>
          <a:spcPts val="400"/>
        </a:spcBef>
        <a:buClr>
          <a:schemeClr val="accent1"/>
        </a:buClr>
        <a:buFont typeface="Wingdings" charset="2"/>
        <a:buChar char="§"/>
        <a:defRPr sz="1800" kern="1200">
          <a:solidFill>
            <a:schemeClr val="tx1"/>
          </a:solidFill>
          <a:latin typeface="+mn-lt"/>
          <a:ea typeface="+mn-ea"/>
          <a:cs typeface="+mn-cs"/>
        </a:defRPr>
      </a:lvl4pPr>
      <a:lvl5pPr marL="540000" indent="-180000" algn="l" defTabSz="685783" rtl="0" eaLnBrk="1" latinLnBrk="0" hangingPunct="1">
        <a:lnSpc>
          <a:spcPct val="85000"/>
        </a:lnSpc>
        <a:spcBef>
          <a:spcPts val="400"/>
        </a:spcBef>
        <a:buClr>
          <a:schemeClr val="accent1"/>
        </a:buClr>
        <a:buFont typeface="Wingdings" charset="2"/>
        <a:buChar char="§"/>
        <a:defRPr sz="1800" kern="1200" baseline="0">
          <a:solidFill>
            <a:schemeClr val="tx1"/>
          </a:solidFill>
          <a:latin typeface="+mn-lt"/>
          <a:ea typeface="+mn-ea"/>
          <a:cs typeface="+mn-cs"/>
        </a:defRPr>
      </a:lvl5pPr>
      <a:lvl6pPr marL="72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90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108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126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789823"/>
            <a:ext cx="7886700" cy="994172"/>
          </a:xfrm>
          <a:prstGeom prst="rect">
            <a:avLst/>
          </a:prstGeom>
        </p:spPr>
        <p:txBody>
          <a:bodyPr vert="horz" lIns="91440" tIns="45720" rIns="91440" bIns="45720" rtlCol="0" anchor="ctr">
            <a:normAutofit/>
          </a:bodyPr>
          <a:lstStyle/>
          <a:p>
            <a:r>
              <a:rPr lang="en-US" dirty="0"/>
              <a:t>ROCKWOOL MASTER SLIDES RED</a:t>
            </a:r>
          </a:p>
        </p:txBody>
      </p:sp>
      <p:sp>
        <p:nvSpPr>
          <p:cNvPr id="8" name="Rectangle 7"/>
          <p:cNvSpPr/>
          <p:nvPr userDrawn="1"/>
        </p:nvSpPr>
        <p:spPr>
          <a:xfrm>
            <a:off x="4401000" y="4918929"/>
            <a:ext cx="4572000" cy="154081"/>
          </a:xfrm>
          <a:prstGeom prst="rect">
            <a:avLst/>
          </a:prstGeom>
        </p:spPr>
        <p:txBody>
          <a:bodyPr>
            <a:spAutoFit/>
          </a:bodyPr>
          <a:lstStyle/>
          <a:p>
            <a:pPr algn="r"/>
            <a:r>
              <a:rPr lang="es-ES" sz="472" dirty="0"/>
              <a:t>CONFIDENCIAL | Nombre del autor | Mes 2017 | © ROCKWOOL International A/S</a:t>
            </a:r>
          </a:p>
        </p:txBody>
      </p:sp>
    </p:spTree>
    <p:extLst>
      <p:ext uri="{BB962C8B-B14F-4D97-AF65-F5344CB8AC3E}">
        <p14:creationId xmlns:p14="http://schemas.microsoft.com/office/powerpoint/2010/main" val="3020406354"/>
      </p:ext>
    </p:extLst>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 id="2147484152" r:id="rId12"/>
    <p:sldLayoutId id="2147484153" r:id="rId13"/>
    <p:sldLayoutId id="2147484154" r:id="rId14"/>
    <p:sldLayoutId id="2147484155" r:id="rId15"/>
    <p:sldLayoutId id="2147484156" r:id="rId16"/>
    <p:sldLayoutId id="2147484157" r:id="rId17"/>
    <p:sldLayoutId id="2147484158" r:id="rId18"/>
    <p:sldLayoutId id="2147484159" r:id="rId19"/>
    <p:sldLayoutId id="2147484161" r:id="rId20"/>
    <p:sldLayoutId id="2147484162" r:id="rId21"/>
    <p:sldLayoutId id="2147484163" r:id="rId22"/>
    <p:sldLayoutId id="2147484164" r:id="rId23"/>
    <p:sldLayoutId id="2147484165" r:id="rId24"/>
    <p:sldLayoutId id="2147484166" r:id="rId25"/>
    <p:sldLayoutId id="2147484167" r:id="rId26"/>
    <p:sldLayoutId id="2147484168" r:id="rId27"/>
    <p:sldLayoutId id="2147484169" r:id="rId28"/>
    <p:sldLayoutId id="2147484170" r:id="rId29"/>
    <p:sldLayoutId id="2147484171" r:id="rId30"/>
    <p:sldLayoutId id="2147484172" r:id="rId31"/>
    <p:sldLayoutId id="2147484173" r:id="rId32"/>
    <p:sldLayoutId id="2147484174" r:id="rId33"/>
    <p:sldLayoutId id="2147484175" r:id="rId34"/>
    <p:sldLayoutId id="2147484176" r:id="rId35"/>
    <p:sldLayoutId id="2147484177" r:id="rId36"/>
    <p:sldLayoutId id="2147484178" r:id="rId37"/>
    <p:sldLayoutId id="2147484179" r:id="rId38"/>
    <p:sldLayoutId id="2147484180" r:id="rId39"/>
    <p:sldLayoutId id="2147484181" r:id="rId40"/>
    <p:sldLayoutId id="2147484182" r:id="rId4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_rels/slide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0.jpeg"/></Relationships>
</file>

<file path=ppt/slides/_rels/slide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64.gif"/><Relationship Id="rId4" Type="http://schemas.openxmlformats.org/officeDocument/2006/relationships/image" Target="../media/image63.jpeg"/></Relationships>
</file>

<file path=ppt/slides/_rels/slide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2.jpeg"/></Relationships>
</file>

<file path=ppt/slides/_rels/slide1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76.jpeg"/></Relationships>
</file>

<file path=ppt/slides/_rels/slide1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79.jpeg"/></Relationships>
</file>

<file path=ppt/slides/_rels/slide16.xml.rels><?xml version="1.0" encoding="UTF-8" standalone="yes"?>
<Relationships xmlns="http://schemas.openxmlformats.org/package/2006/relationships"><Relationship Id="rId3" Type="http://schemas.openxmlformats.org/officeDocument/2006/relationships/image" Target="../media/image80.png"/><Relationship Id="rId7" Type="http://schemas.microsoft.com/office/2007/relationships/hdphoto" Target="../media/hdphoto3.wdp"/><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82.png"/><Relationship Id="rId5" Type="http://schemas.microsoft.com/office/2007/relationships/hdphoto" Target="../media/hdphoto2.wdp"/><Relationship Id="rId4" Type="http://schemas.openxmlformats.org/officeDocument/2006/relationships/image" Target="../media/image81.png"/></Relationships>
</file>

<file path=ppt/slides/_rels/slide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85.jpeg"/></Relationships>
</file>

<file path=ppt/slides/_rels/slide2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88.jpeg"/></Relationships>
</file>

<file path=ppt/slides/_rels/slide2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91.png"/><Relationship Id="rId5" Type="http://schemas.openxmlformats.org/officeDocument/2006/relationships/oleObject" Target="../embeddings/oleObject1.bin"/><Relationship Id="rId4" Type="http://schemas.openxmlformats.org/officeDocument/2006/relationships/image" Target="../media/image92.png"/></Relationships>
</file>

<file path=ppt/slides/_rels/slide2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95.png"/><Relationship Id="rId4" Type="http://schemas.openxmlformats.org/officeDocument/2006/relationships/image" Target="../media/image94.jpeg"/></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97.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3.xml"/></Relationships>
</file>

<file path=ppt/slides/_rels/slide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9.xml"/><Relationship Id="rId1" Type="http://schemas.openxmlformats.org/officeDocument/2006/relationships/slideLayout" Target="../slideLayouts/slideLayout64.xml"/><Relationship Id="rId4" Type="http://schemas.openxmlformats.org/officeDocument/2006/relationships/image" Target="../media/image9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1.xml"/><Relationship Id="rId1" Type="http://schemas.openxmlformats.org/officeDocument/2006/relationships/slideLayout" Target="../slideLayouts/slideLayout66.xml"/><Relationship Id="rId5" Type="http://schemas.openxmlformats.org/officeDocument/2006/relationships/image" Target="../media/image101.png"/><Relationship Id="rId4" Type="http://schemas.openxmlformats.org/officeDocument/2006/relationships/image" Target="../media/image98.png"/></Relationships>
</file>

<file path=ppt/slides/_rels/slide3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2.xml"/><Relationship Id="rId1" Type="http://schemas.openxmlformats.org/officeDocument/2006/relationships/slideLayout" Target="../slideLayouts/slideLayout39.xml"/><Relationship Id="rId5" Type="http://schemas.openxmlformats.org/officeDocument/2006/relationships/image" Target="../media/image104.png"/><Relationship Id="rId4" Type="http://schemas.openxmlformats.org/officeDocument/2006/relationships/image" Target="../media/image103.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39.xml"/><Relationship Id="rId4" Type="http://schemas.openxmlformats.org/officeDocument/2006/relationships/image" Target="../media/image105.jpe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39.xml"/><Relationship Id="rId4" Type="http://schemas.openxmlformats.org/officeDocument/2006/relationships/image" Target="../media/image106.jpeg"/></Relationships>
</file>

<file path=ppt/slides/_rels/slide3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108.png"/></Relationships>
</file>

<file path=ppt/slides/_rels/slide3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10.png"/></Relationships>
</file>

<file path=ppt/slides/_rels/slide3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112.png"/></Relationships>
</file>

<file path=ppt/slides/_rels/slide38.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7.jpeg"/><Relationship Id="rId2" Type="http://schemas.openxmlformats.org/officeDocument/2006/relationships/notesSlide" Target="../notesSlides/notesSlide38.xml"/><Relationship Id="rId1" Type="http://schemas.openxmlformats.org/officeDocument/2006/relationships/slideLayout" Target="../slideLayouts/slideLayout18.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3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2.xml"/><Relationship Id="rId1" Type="http://schemas.openxmlformats.org/officeDocument/2006/relationships/slideLayout" Target="../slideLayouts/slideLayout19.xml"/><Relationship Id="rId4" Type="http://schemas.openxmlformats.org/officeDocument/2006/relationships/image" Target="../media/image121.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44.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124.png"/></Relationships>
</file>

<file path=ppt/slides/_rels/slide4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49.xml"/><Relationship Id="rId1" Type="http://schemas.openxmlformats.org/officeDocument/2006/relationships/slideLayout" Target="../slideLayouts/slideLayout3.xml"/><Relationship Id="rId5" Type="http://schemas.openxmlformats.org/officeDocument/2006/relationships/image" Target="../media/image127.jpeg"/><Relationship Id="rId4" Type="http://schemas.openxmlformats.org/officeDocument/2006/relationships/image" Target="../media/image126.png"/></Relationships>
</file>

<file path=ppt/slides/_rels/slide5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129.png"/></Relationships>
</file>

<file path=ppt/slides/_rels/slide51.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131.png"/></Relationships>
</file>

<file path=ppt/slides/_rels/slide52.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3.xml"/><Relationship Id="rId1" Type="http://schemas.openxmlformats.org/officeDocument/2006/relationships/slideLayout" Target="../slideLayouts/slideLayout3.xml"/><Relationship Id="rId5" Type="http://schemas.openxmlformats.org/officeDocument/2006/relationships/image" Target="../media/image135.png"/><Relationship Id="rId4" Type="http://schemas.openxmlformats.org/officeDocument/2006/relationships/image" Target="../media/image134.png"/></Relationships>
</file>

<file path=ppt/slides/_rels/slide54.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9.xml"/><Relationship Id="rId4" Type="http://schemas.openxmlformats.org/officeDocument/2006/relationships/image" Target="../media/image138.jpeg"/></Relationships>
</file>

<file path=ppt/slides/_rels/slide55.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6.jpe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6.jpe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36.jpeg"/><Relationship Id="rId1" Type="http://schemas.openxmlformats.org/officeDocument/2006/relationships/slideLayout" Target="../slideLayouts/slideLayout9.xml"/><Relationship Id="rId4" Type="http://schemas.openxmlformats.org/officeDocument/2006/relationships/image" Target="../media/image142.jpeg"/></Relationships>
</file>

<file path=ppt/slides/_rels/slide58.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36.jpe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36.jpe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36.jpeg"/><Relationship Id="rId1" Type="http://schemas.openxmlformats.org/officeDocument/2006/relationships/slideLayout" Target="../slideLayouts/slideLayout9.xml"/><Relationship Id="rId4" Type="http://schemas.openxmlformats.org/officeDocument/2006/relationships/image" Target="../media/image146.jpeg"/></Relationships>
</file>

<file path=ppt/slides/_rels/slide61.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148.png"/></Relationships>
</file>

<file path=ppt/slides/_rels/slide62.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150.png"/></Relationships>
</file>

<file path=ppt/slides/_rels/slide63.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56.xml"/><Relationship Id="rId1" Type="http://schemas.openxmlformats.org/officeDocument/2006/relationships/slideLayout" Target="../slideLayouts/slideLayout3.xml"/><Relationship Id="rId5" Type="http://schemas.openxmlformats.org/officeDocument/2006/relationships/image" Target="../media/image153.png"/><Relationship Id="rId4" Type="http://schemas.openxmlformats.org/officeDocument/2006/relationships/image" Target="../media/image152.jpeg"/></Relationships>
</file>

<file path=ppt/slides/_rels/slide64.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58.xml"/><Relationship Id="rId1" Type="http://schemas.openxmlformats.org/officeDocument/2006/relationships/slideLayout" Target="../slideLayouts/slideLayout3.xml"/><Relationship Id="rId5" Type="http://schemas.openxmlformats.org/officeDocument/2006/relationships/image" Target="../media/image157.png"/><Relationship Id="rId4" Type="http://schemas.openxmlformats.org/officeDocument/2006/relationships/image" Target="../media/image156.png"/></Relationships>
</file>

<file path=ppt/slides/_rels/slide66.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166.png"/></Relationships>
</file>

<file path=ppt/slides/_rels/slide7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62.xml"/><Relationship Id="rId1" Type="http://schemas.openxmlformats.org/officeDocument/2006/relationships/slideLayout" Target="../slideLayouts/slideLayout3.xml"/><Relationship Id="rId4" Type="http://schemas.openxmlformats.org/officeDocument/2006/relationships/image" Target="../media/image168.png"/></Relationships>
</file>

<file path=ppt/slides/_rels/slide75.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170.png"/></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1.jpe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174.png"/></Relationships>
</file>

<file path=ppt/slides/_rels/slide79.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65.xml"/><Relationship Id="rId1" Type="http://schemas.openxmlformats.org/officeDocument/2006/relationships/slideLayout" Target="../slideLayouts/slideLayout3.xml"/><Relationship Id="rId4" Type="http://schemas.openxmlformats.org/officeDocument/2006/relationships/image" Target="../media/image176.png"/></Relationships>
</file>

<file path=ppt/slides/_rels/slide80.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72.xml"/><Relationship Id="rId1" Type="http://schemas.openxmlformats.org/officeDocument/2006/relationships/slideLayout" Target="../slideLayouts/slideLayout3.xml"/><Relationship Id="rId5" Type="http://schemas.openxmlformats.org/officeDocument/2006/relationships/image" Target="../media/image185.jpeg"/><Relationship Id="rId4" Type="http://schemas.openxmlformats.org/officeDocument/2006/relationships/image" Target="../media/image184.png"/></Relationships>
</file>

<file path=ppt/slides/_rels/slide87.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190.jp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78.xml"/><Relationship Id="rId1" Type="http://schemas.openxmlformats.org/officeDocument/2006/relationships/slideLayout" Target="../slideLayouts/slideLayout3.xml"/><Relationship Id="rId4" Type="http://schemas.openxmlformats.org/officeDocument/2006/relationships/image" Target="../media/image192.png"/></Relationships>
</file>

<file path=ppt/slides/_rels/slide9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80.xml"/><Relationship Id="rId1" Type="http://schemas.openxmlformats.org/officeDocument/2006/relationships/slideLayout" Target="../slideLayouts/slideLayout20.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2.xml"/></Relationships>
</file>

<file path=ppt/slides/_rels/slide97.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image" Target="../media/image194.png"/><Relationship Id="rId7" Type="http://schemas.openxmlformats.org/officeDocument/2006/relationships/image" Target="../media/image198.png"/><Relationship Id="rId2" Type="http://schemas.openxmlformats.org/officeDocument/2006/relationships/notesSlide" Target="../notesSlides/notesSlide83.xml"/><Relationship Id="rId1" Type="http://schemas.openxmlformats.org/officeDocument/2006/relationships/slideLayout" Target="../slideLayouts/slideLayout23.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 Id="rId9" Type="http://schemas.openxmlformats.org/officeDocument/2006/relationships/image" Target="../media/image200.png"/></Relationships>
</file>

<file path=ppt/slides/_rels/slide98.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image" Target="../media/image194.png"/><Relationship Id="rId7" Type="http://schemas.openxmlformats.org/officeDocument/2006/relationships/image" Target="../media/image198.png"/><Relationship Id="rId2" Type="http://schemas.openxmlformats.org/officeDocument/2006/relationships/notesSlide" Target="../notesSlides/notesSlide84.xml"/><Relationship Id="rId1" Type="http://schemas.openxmlformats.org/officeDocument/2006/relationships/slideLayout" Target="../slideLayouts/slideLayout87.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 Id="rId9" Type="http://schemas.openxmlformats.org/officeDocument/2006/relationships/image" Target="../media/image200.png"/></Relationships>
</file>

<file path=ppt/slides/_rels/slide99.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image" Target="../media/image194.png"/><Relationship Id="rId7" Type="http://schemas.openxmlformats.org/officeDocument/2006/relationships/image" Target="../media/image198.png"/><Relationship Id="rId2" Type="http://schemas.openxmlformats.org/officeDocument/2006/relationships/notesSlide" Target="../notesSlides/notesSlide85.xml"/><Relationship Id="rId1" Type="http://schemas.openxmlformats.org/officeDocument/2006/relationships/slideLayout" Target="../slideLayouts/slideLayout89.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 Id="rId9" Type="http://schemas.openxmlformats.org/officeDocument/2006/relationships/image" Target="../media/image200.png"/></Relationships>
</file>

<file path=ppt/slides/_rels/slide100.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image" Target="../media/image194.png"/><Relationship Id="rId7" Type="http://schemas.openxmlformats.org/officeDocument/2006/relationships/image" Target="../media/image198.png"/><Relationship Id="rId2" Type="http://schemas.openxmlformats.org/officeDocument/2006/relationships/notesSlide" Target="../notesSlides/notesSlide86.xml"/><Relationship Id="rId1" Type="http://schemas.openxmlformats.org/officeDocument/2006/relationships/slideLayout" Target="../slideLayouts/slideLayout91.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 Id="rId9" Type="http://schemas.openxmlformats.org/officeDocument/2006/relationships/image" Target="../media/image200.png"/></Relationships>
</file>

<file path=ppt/slides/_rels/slide101.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203.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532" b="532"/>
          <a:stretch>
            <a:fillRect/>
          </a:stretch>
        </p:blipFill>
        <p:spPr/>
      </p:pic>
      <p:sp>
        <p:nvSpPr>
          <p:cNvPr id="2" name="Picture Placeholder 1"/>
          <p:cNvSpPr>
            <a:spLocks noGrp="1"/>
          </p:cNvSpPr>
          <p:nvPr>
            <p:ph type="pic" sz="quarter" idx="18"/>
          </p:nvPr>
        </p:nvSpPr>
        <p:spPr/>
      </p:sp>
      <p:pic>
        <p:nvPicPr>
          <p:cNvPr id="11" name="Picture Placeholder 10"/>
          <p:cNvPicPr>
            <a:picLocks noGrp="1" noChangeAspect="1"/>
          </p:cNvPicPr>
          <p:nvPr>
            <p:ph type="pic" sz="quarter" idx="15"/>
          </p:nvPr>
        </p:nvPicPr>
        <p:blipFill>
          <a:blip r:embed="rId4"/>
          <a:srcRect l="17090" r="17090"/>
          <a:stretch>
            <a:fillRect/>
          </a:stretch>
        </p:blipFill>
        <p:spPr>
          <a:prstGeom prst="rect">
            <a:avLst/>
          </a:prstGeom>
        </p:spPr>
      </p:pic>
      <p:sp>
        <p:nvSpPr>
          <p:cNvPr id="6" name="Text Placeholder 5"/>
          <p:cNvSpPr>
            <a:spLocks noGrp="1"/>
          </p:cNvSpPr>
          <p:nvPr>
            <p:ph type="body" sz="quarter" idx="16"/>
          </p:nvPr>
        </p:nvSpPr>
        <p:spPr>
          <a:xfrm>
            <a:off x="5765477" y="1162075"/>
            <a:ext cx="2859088" cy="851210"/>
          </a:xfrm>
        </p:spPr>
        <p:txBody>
          <a:bodyPr/>
          <a:lstStyle/>
          <a:p>
            <a:r>
              <a:rPr lang="es-ES" sz="1200" dirty="0"/>
              <a:t>MATERIALES CONSTRUCTIVOS UTILIZADOS EN ACÚSTICA PARA EDIFICACIÓN, REHABILITACIÓN Y ACONDICIONAMIENTO DE ACTIVIDADES</a:t>
            </a:r>
          </a:p>
        </p:txBody>
      </p:sp>
      <p:sp>
        <p:nvSpPr>
          <p:cNvPr id="8" name="Slide Number Placeholder 7"/>
          <p:cNvSpPr>
            <a:spLocks noGrp="1"/>
          </p:cNvSpPr>
          <p:nvPr>
            <p:ph type="sldNum" sz="quarter" idx="4"/>
          </p:nvPr>
        </p:nvSpPr>
        <p:spPr/>
        <p:txBody>
          <a:bodyPr/>
          <a:lstStyle/>
          <a:p>
            <a:fld id="{130CA15A-B377-495B-BF48-3A3144721AF6}" type="slidenum">
              <a:rPr lang="en-GB" smtClean="0"/>
              <a:pPr/>
              <a:t>1</a:t>
            </a:fld>
            <a:endParaRPr lang="en-GB" dirty="0"/>
          </a:p>
        </p:txBody>
      </p:sp>
      <p:sp>
        <p:nvSpPr>
          <p:cNvPr id="9"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pic>
        <p:nvPicPr>
          <p:cNvPr id="10" name="Marcador de posición de imagen 9"/>
          <p:cNvPicPr>
            <a:picLocks noGrp="1" noChangeAspect="1"/>
          </p:cNvPicPr>
          <p:nvPr>
            <p:ph type="pic" sz="quarter" idx="14"/>
          </p:nvPr>
        </p:nvPicPr>
        <p:blipFill>
          <a:blip r:embed="rId5"/>
          <a:srcRect l="14312" r="14312"/>
          <a:stretch>
            <a:fillRect/>
          </a:stretch>
        </p:blipFill>
        <p:spPr>
          <a:prstGeom prst="rect">
            <a:avLst/>
          </a:prstGeom>
        </p:spPr>
      </p:pic>
      <p:sp>
        <p:nvSpPr>
          <p:cNvPr id="15" name="Text Placeholder 9"/>
          <p:cNvSpPr txBox="1">
            <a:spLocks/>
          </p:cNvSpPr>
          <p:nvPr/>
        </p:nvSpPr>
        <p:spPr bwMode="gray">
          <a:xfrm>
            <a:off x="5765800" y="2287175"/>
            <a:ext cx="30527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79388" indent="-179388" defTabSz="684213">
              <a:defRPr sz="1100">
                <a:solidFill>
                  <a:srgbClr val="009999"/>
                </a:solidFill>
                <a:latin typeface="Arial" panose="020B0604020202020204" pitchFamily="34" charset="0"/>
              </a:defRPr>
            </a:lvl3pPr>
            <a:lvl4pPr marL="358775" indent="-179388" defTabSz="684213">
              <a:defRPr sz="1100">
                <a:solidFill>
                  <a:srgbClr val="009999"/>
                </a:solidFill>
                <a:latin typeface="Arial" panose="020B0604020202020204" pitchFamily="34" charset="0"/>
              </a:defRPr>
            </a:lvl4pPr>
            <a:lvl5pPr marL="539750" indent="-179388" defTabSz="684213">
              <a:defRPr sz="1100">
                <a:solidFill>
                  <a:srgbClr val="009999"/>
                </a:solidFill>
                <a:latin typeface="Arial" panose="020B0604020202020204" pitchFamily="34" charset="0"/>
              </a:defRPr>
            </a:lvl5pPr>
            <a:lvl6pPr marL="996950" indent="-179388" defTabSz="684213" eaLnBrk="0" fontAlgn="base" hangingPunct="0">
              <a:spcBef>
                <a:spcPct val="0"/>
              </a:spcBef>
              <a:spcAft>
                <a:spcPct val="0"/>
              </a:spcAft>
              <a:defRPr sz="1100">
                <a:solidFill>
                  <a:srgbClr val="009999"/>
                </a:solidFill>
                <a:latin typeface="Arial" panose="020B0604020202020204" pitchFamily="34" charset="0"/>
              </a:defRPr>
            </a:lvl6pPr>
            <a:lvl7pPr marL="1454150" indent="-179388" defTabSz="684213" eaLnBrk="0" fontAlgn="base" hangingPunct="0">
              <a:spcBef>
                <a:spcPct val="0"/>
              </a:spcBef>
              <a:spcAft>
                <a:spcPct val="0"/>
              </a:spcAft>
              <a:defRPr sz="1100">
                <a:solidFill>
                  <a:srgbClr val="009999"/>
                </a:solidFill>
                <a:latin typeface="Arial" panose="020B0604020202020204" pitchFamily="34" charset="0"/>
              </a:defRPr>
            </a:lvl7pPr>
            <a:lvl8pPr marL="1911350" indent="-179388" defTabSz="684213" eaLnBrk="0" fontAlgn="base" hangingPunct="0">
              <a:spcBef>
                <a:spcPct val="0"/>
              </a:spcBef>
              <a:spcAft>
                <a:spcPct val="0"/>
              </a:spcAft>
              <a:defRPr sz="1100">
                <a:solidFill>
                  <a:srgbClr val="009999"/>
                </a:solidFill>
                <a:latin typeface="Arial" panose="020B0604020202020204" pitchFamily="34" charset="0"/>
              </a:defRPr>
            </a:lvl8pPr>
            <a:lvl9pPr marL="2368550" indent="-179388" defTabSz="684213" eaLnBrk="0" fontAlgn="base" hangingPunct="0">
              <a:spcBef>
                <a:spcPct val="0"/>
              </a:spcBef>
              <a:spcAft>
                <a:spcPct val="0"/>
              </a:spcAft>
              <a:defRPr sz="1100">
                <a:solidFill>
                  <a:srgbClr val="009999"/>
                </a:solidFill>
                <a:latin typeface="Arial" panose="020B0604020202020204" pitchFamily="34" charset="0"/>
              </a:defRPr>
            </a:lvl9pPr>
          </a:lstStyle>
          <a:p>
            <a:pPr algn="just" eaLnBrk="1" hangingPunct="1">
              <a:lnSpc>
                <a:spcPct val="0"/>
              </a:lnSpc>
              <a:spcBef>
                <a:spcPts val="1400"/>
              </a:spcBef>
              <a:buFont typeface="Arial" panose="020B0604020202020204" pitchFamily="34" charset="0"/>
              <a:buNone/>
            </a:pPr>
            <a:r>
              <a:rPr lang="es-ES" altLang="en-US" b="1" dirty="0">
                <a:solidFill>
                  <a:srgbClr val="000000"/>
                </a:solidFill>
              </a:rPr>
              <a:t>DEPARTAMENTO TÉCNICO</a:t>
            </a:r>
          </a:p>
          <a:p>
            <a:pPr algn="just" eaLnBrk="1" hangingPunct="1">
              <a:lnSpc>
                <a:spcPct val="0"/>
              </a:lnSpc>
              <a:spcBef>
                <a:spcPts val="1400"/>
              </a:spcBef>
              <a:buFont typeface="Arial" panose="020B0604020202020204" pitchFamily="34" charset="0"/>
              <a:buNone/>
            </a:pPr>
            <a:r>
              <a:rPr lang="es-ES" altLang="en-US" dirty="0">
                <a:solidFill>
                  <a:srgbClr val="000000"/>
                </a:solidFill>
              </a:rPr>
              <a:t>Jordi Guivernau Molina</a:t>
            </a:r>
          </a:p>
          <a:p>
            <a:pPr algn="just" eaLnBrk="1" hangingPunct="1">
              <a:lnSpc>
                <a:spcPct val="0"/>
              </a:lnSpc>
              <a:spcBef>
                <a:spcPts val="1400"/>
              </a:spcBef>
              <a:buFont typeface="Arial" panose="020B0604020202020204" pitchFamily="34" charset="0"/>
              <a:buNone/>
            </a:pPr>
            <a:r>
              <a:rPr lang="es-ES" altLang="en-US" dirty="0">
                <a:solidFill>
                  <a:srgbClr val="000000"/>
                </a:solidFill>
              </a:rPr>
              <a:t>Abril 2017</a:t>
            </a:r>
          </a:p>
        </p:txBody>
      </p:sp>
    </p:spTree>
    <p:extLst>
      <p:ext uri="{BB962C8B-B14F-4D97-AF65-F5344CB8AC3E}">
        <p14:creationId xmlns:p14="http://schemas.microsoft.com/office/powerpoint/2010/main" val="973712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2</a:t>
            </a:fld>
            <a:endParaRPr lang="en-GB" dirty="0"/>
          </a:p>
        </p:txBody>
      </p:sp>
      <p:pic>
        <p:nvPicPr>
          <p:cNvPr id="15" name="Picture Placeholder 8"/>
          <p:cNvPicPr>
            <a:picLocks noChangeAspect="1"/>
          </p:cNvPicPr>
          <p:nvPr/>
        </p:nvPicPr>
        <p:blipFill>
          <a:blip r:embed="rId3">
            <a:extLst>
              <a:ext uri="{28A0092B-C50C-407E-A947-70E740481C1C}">
                <a14:useLocalDpi xmlns:a14="http://schemas.microsoft.com/office/drawing/2010/main" val="0"/>
              </a:ext>
            </a:extLst>
          </a:blip>
          <a:srcRect l="29813" r="29813"/>
          <a:stretch>
            <a:fillRect/>
          </a:stretch>
        </p:blipFill>
        <p:spPr bwMode="auto">
          <a:xfrm>
            <a:off x="-323850" y="651897"/>
            <a:ext cx="1103313" cy="399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rcRect l="25858" t="883" r="49553" b="79712"/>
          <a:stretch>
            <a:fillRect/>
          </a:stretch>
        </p:blipFill>
        <p:spPr bwMode="auto">
          <a:xfrm>
            <a:off x="3895725" y="1004322"/>
            <a:ext cx="5248275" cy="367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1"/>
          <p:cNvSpPr txBox="1">
            <a:spLocks/>
          </p:cNvSpPr>
          <p:nvPr/>
        </p:nvSpPr>
        <p:spPr bwMode="gray">
          <a:xfrm>
            <a:off x="539750" y="148660"/>
            <a:ext cx="80645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143000" indent="-228600" defTabSz="684213">
              <a:defRPr sz="1100">
                <a:solidFill>
                  <a:srgbClr val="009999"/>
                </a:solidFill>
                <a:latin typeface="Arial" panose="020B0604020202020204" pitchFamily="34" charset="0"/>
              </a:defRPr>
            </a:lvl3pPr>
            <a:lvl4pPr marL="1600200" indent="-228600" defTabSz="684213">
              <a:defRPr sz="1100">
                <a:solidFill>
                  <a:srgbClr val="009999"/>
                </a:solidFill>
                <a:latin typeface="Arial" panose="020B0604020202020204" pitchFamily="34" charset="0"/>
              </a:defRPr>
            </a:lvl4pPr>
            <a:lvl5pPr marL="2057400" indent="-228600" defTabSz="684213">
              <a:defRPr sz="1100">
                <a:solidFill>
                  <a:srgbClr val="009999"/>
                </a:solidFill>
                <a:latin typeface="Arial" panose="020B0604020202020204" pitchFamily="34" charset="0"/>
              </a:defRPr>
            </a:lvl5pPr>
            <a:lvl6pPr marL="2514600" indent="-228600" defTabSz="684213" eaLnBrk="0" fontAlgn="base" hangingPunct="0">
              <a:spcBef>
                <a:spcPct val="0"/>
              </a:spcBef>
              <a:spcAft>
                <a:spcPct val="0"/>
              </a:spcAft>
              <a:defRPr sz="1100">
                <a:solidFill>
                  <a:srgbClr val="009999"/>
                </a:solidFill>
                <a:latin typeface="Arial" panose="020B0604020202020204" pitchFamily="34" charset="0"/>
              </a:defRPr>
            </a:lvl6pPr>
            <a:lvl7pPr marL="2971800" indent="-228600" defTabSz="684213" eaLnBrk="0" fontAlgn="base" hangingPunct="0">
              <a:spcBef>
                <a:spcPct val="0"/>
              </a:spcBef>
              <a:spcAft>
                <a:spcPct val="0"/>
              </a:spcAft>
              <a:defRPr sz="1100">
                <a:solidFill>
                  <a:srgbClr val="009999"/>
                </a:solidFill>
                <a:latin typeface="Arial" panose="020B0604020202020204" pitchFamily="34" charset="0"/>
              </a:defRPr>
            </a:lvl7pPr>
            <a:lvl8pPr marL="3429000" indent="-228600" defTabSz="684213" eaLnBrk="0" fontAlgn="base" hangingPunct="0">
              <a:spcBef>
                <a:spcPct val="0"/>
              </a:spcBef>
              <a:spcAft>
                <a:spcPct val="0"/>
              </a:spcAft>
              <a:defRPr sz="1100">
                <a:solidFill>
                  <a:srgbClr val="009999"/>
                </a:solidFill>
                <a:latin typeface="Arial" panose="020B0604020202020204" pitchFamily="34" charset="0"/>
              </a:defRPr>
            </a:lvl8pPr>
            <a:lvl9pPr marL="3886200" indent="-228600"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100000"/>
              </a:lnSpc>
              <a:spcBef>
                <a:spcPct val="0"/>
              </a:spcBef>
              <a:spcAft>
                <a:spcPct val="0"/>
              </a:spcAft>
              <a:buClrTx/>
              <a:buSzTx/>
              <a:buFontTx/>
              <a:buNone/>
              <a:tabLst/>
              <a:defRPr/>
            </a:pPr>
            <a:r>
              <a:rPr kumimoji="0" lang="es-ES" altLang="en-US" sz="1800" b="1" i="0" u="none" strike="noStrike" kern="0" cap="none" spc="0" normalizeH="0" baseline="0" noProof="0" dirty="0">
                <a:ln>
                  <a:noFill/>
                </a:ln>
                <a:solidFill>
                  <a:srgbClr val="000000"/>
                </a:solidFill>
                <a:effectLst/>
                <a:uLnTx/>
                <a:uFillTx/>
                <a:latin typeface="Arial" panose="020B0604020202020204" pitchFamily="34" charset="0"/>
              </a:rPr>
              <a:t>Índice</a:t>
            </a:r>
          </a:p>
        </p:txBody>
      </p:sp>
      <p:sp>
        <p:nvSpPr>
          <p:cNvPr id="18" name="TextBox 4"/>
          <p:cNvSpPr txBox="1"/>
          <p:nvPr/>
        </p:nvSpPr>
        <p:spPr>
          <a:xfrm>
            <a:off x="463550" y="651897"/>
            <a:ext cx="712788" cy="762000"/>
          </a:xfrm>
          <a:prstGeom prst="rect">
            <a:avLst/>
          </a:prstGeom>
          <a:solidFill>
            <a:srgbClr val="D20014"/>
          </a:solidFill>
        </p:spPr>
        <p:txBody>
          <a:bodyPr lIns="72000" tIns="72000" rIns="72000" bIns="7200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s-ES" sz="4000" b="1" i="0" u="none" strike="noStrike" kern="0" cap="none" spc="0" normalizeH="0" baseline="0" noProof="0" dirty="0">
                <a:ln>
                  <a:noFill/>
                </a:ln>
                <a:solidFill>
                  <a:srgbClr val="FFFFFF"/>
                </a:solidFill>
                <a:effectLst/>
                <a:uLnTx/>
                <a:uFillTx/>
              </a:rPr>
              <a:t>1</a:t>
            </a:r>
          </a:p>
        </p:txBody>
      </p:sp>
      <p:sp>
        <p:nvSpPr>
          <p:cNvPr id="19" name="TextBox 5"/>
          <p:cNvSpPr txBox="1"/>
          <p:nvPr/>
        </p:nvSpPr>
        <p:spPr>
          <a:xfrm>
            <a:off x="463550" y="1463110"/>
            <a:ext cx="712788" cy="760412"/>
          </a:xfrm>
          <a:prstGeom prst="rect">
            <a:avLst/>
          </a:prstGeom>
          <a:solidFill>
            <a:srgbClr val="D20014"/>
          </a:solidFill>
        </p:spPr>
        <p:txBody>
          <a:bodyPr lIns="72000" tIns="72000" rIns="72000" bIns="7200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s-ES" sz="4000" b="1" i="0" u="none" strike="noStrike" kern="0" cap="none" spc="0" normalizeH="0" baseline="0" noProof="0" dirty="0">
                <a:ln>
                  <a:noFill/>
                </a:ln>
                <a:solidFill>
                  <a:srgbClr val="FFFFFF"/>
                </a:solidFill>
                <a:effectLst/>
                <a:uLnTx/>
                <a:uFillTx/>
              </a:rPr>
              <a:t>2</a:t>
            </a:r>
          </a:p>
        </p:txBody>
      </p:sp>
      <p:sp>
        <p:nvSpPr>
          <p:cNvPr id="21" name="TextBox 6"/>
          <p:cNvSpPr txBox="1"/>
          <p:nvPr/>
        </p:nvSpPr>
        <p:spPr>
          <a:xfrm>
            <a:off x="463550" y="2274322"/>
            <a:ext cx="712788" cy="760413"/>
          </a:xfrm>
          <a:prstGeom prst="rect">
            <a:avLst/>
          </a:prstGeom>
          <a:solidFill>
            <a:srgbClr val="D20014"/>
          </a:solidFill>
        </p:spPr>
        <p:txBody>
          <a:bodyPr lIns="72000" tIns="72000" rIns="72000" bIns="7200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s-ES" sz="4000" b="1" i="0" u="none" strike="noStrike" kern="0" cap="none" spc="0" normalizeH="0" baseline="0" noProof="0" dirty="0">
                <a:ln>
                  <a:noFill/>
                </a:ln>
                <a:solidFill>
                  <a:srgbClr val="FFFFFF"/>
                </a:solidFill>
                <a:effectLst/>
                <a:uLnTx/>
                <a:uFillTx/>
              </a:rPr>
              <a:t>3</a:t>
            </a:r>
          </a:p>
        </p:txBody>
      </p:sp>
      <p:sp>
        <p:nvSpPr>
          <p:cNvPr id="22" name="TextBox 7"/>
          <p:cNvSpPr txBox="1"/>
          <p:nvPr/>
        </p:nvSpPr>
        <p:spPr>
          <a:xfrm>
            <a:off x="463550" y="3085535"/>
            <a:ext cx="712788" cy="760412"/>
          </a:xfrm>
          <a:prstGeom prst="rect">
            <a:avLst/>
          </a:prstGeom>
          <a:solidFill>
            <a:srgbClr val="D20014"/>
          </a:solidFill>
        </p:spPr>
        <p:txBody>
          <a:bodyPr lIns="72000" tIns="72000" rIns="72000" bIns="7200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s-ES" sz="4000" b="1" i="0" u="none" strike="noStrike" kern="0" cap="none" spc="0" normalizeH="0" baseline="0" noProof="0" dirty="0">
                <a:ln>
                  <a:noFill/>
                </a:ln>
                <a:solidFill>
                  <a:srgbClr val="FFFFFF"/>
                </a:solidFill>
                <a:effectLst/>
                <a:uLnTx/>
                <a:uFillTx/>
              </a:rPr>
              <a:t>4</a:t>
            </a:r>
          </a:p>
        </p:txBody>
      </p:sp>
      <p:sp>
        <p:nvSpPr>
          <p:cNvPr id="23" name="TextBox 9"/>
          <p:cNvSpPr txBox="1">
            <a:spLocks noChangeArrowheads="1"/>
          </p:cNvSpPr>
          <p:nvPr/>
        </p:nvSpPr>
        <p:spPr bwMode="auto">
          <a:xfrm>
            <a:off x="1228725" y="855097"/>
            <a:ext cx="4027016" cy="39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72000" rIns="72000" bIns="108000">
            <a:spAutoFit/>
          </a:bodyPr>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143000" indent="-228600" defTabSz="684213">
              <a:defRPr sz="1100">
                <a:solidFill>
                  <a:srgbClr val="009999"/>
                </a:solidFill>
                <a:latin typeface="Arial" panose="020B0604020202020204" pitchFamily="34" charset="0"/>
              </a:defRPr>
            </a:lvl3pPr>
            <a:lvl4pPr marL="1600200" indent="-228600" defTabSz="684213">
              <a:defRPr sz="1100">
                <a:solidFill>
                  <a:srgbClr val="009999"/>
                </a:solidFill>
                <a:latin typeface="Arial" panose="020B0604020202020204" pitchFamily="34" charset="0"/>
              </a:defRPr>
            </a:lvl4pPr>
            <a:lvl5pPr marL="2057400" indent="-228600" defTabSz="684213">
              <a:defRPr sz="1100">
                <a:solidFill>
                  <a:srgbClr val="009999"/>
                </a:solidFill>
                <a:latin typeface="Arial" panose="020B0604020202020204" pitchFamily="34" charset="0"/>
              </a:defRPr>
            </a:lvl5pPr>
            <a:lvl6pPr marL="2514600" indent="-228600" defTabSz="684213" eaLnBrk="0" fontAlgn="base" hangingPunct="0">
              <a:spcBef>
                <a:spcPct val="0"/>
              </a:spcBef>
              <a:spcAft>
                <a:spcPct val="0"/>
              </a:spcAft>
              <a:defRPr sz="1100">
                <a:solidFill>
                  <a:srgbClr val="009999"/>
                </a:solidFill>
                <a:latin typeface="Arial" panose="020B0604020202020204" pitchFamily="34" charset="0"/>
              </a:defRPr>
            </a:lvl6pPr>
            <a:lvl7pPr marL="2971800" indent="-228600" defTabSz="684213" eaLnBrk="0" fontAlgn="base" hangingPunct="0">
              <a:spcBef>
                <a:spcPct val="0"/>
              </a:spcBef>
              <a:spcAft>
                <a:spcPct val="0"/>
              </a:spcAft>
              <a:defRPr sz="1100">
                <a:solidFill>
                  <a:srgbClr val="009999"/>
                </a:solidFill>
                <a:latin typeface="Arial" panose="020B0604020202020204" pitchFamily="34" charset="0"/>
              </a:defRPr>
            </a:lvl7pPr>
            <a:lvl8pPr marL="3429000" indent="-228600" defTabSz="684213" eaLnBrk="0" fontAlgn="base" hangingPunct="0">
              <a:spcBef>
                <a:spcPct val="0"/>
              </a:spcBef>
              <a:spcAft>
                <a:spcPct val="0"/>
              </a:spcAft>
              <a:defRPr sz="1100">
                <a:solidFill>
                  <a:srgbClr val="009999"/>
                </a:solidFill>
                <a:latin typeface="Arial" panose="020B0604020202020204" pitchFamily="34" charset="0"/>
              </a:defRPr>
            </a:lvl8pPr>
            <a:lvl9pPr marL="3886200" indent="-228600"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100000"/>
              </a:lnSpc>
              <a:spcBef>
                <a:spcPct val="0"/>
              </a:spcBef>
              <a:spcAft>
                <a:spcPct val="0"/>
              </a:spcAft>
              <a:buClrTx/>
              <a:buSzTx/>
              <a:buFontTx/>
              <a:buNone/>
              <a:tabLst/>
              <a:defRPr/>
            </a:pPr>
            <a:r>
              <a:rPr lang="es-ES" altLang="en-US" sz="1400" b="1" kern="0" dirty="0">
                <a:solidFill>
                  <a:srgbClr val="000000"/>
                </a:solidFill>
              </a:rPr>
              <a:t>Introducción</a:t>
            </a:r>
            <a:endParaRPr kumimoji="0" lang="es-ES" altLang="en-US" sz="1400" b="1" i="0" u="none" strike="noStrike" kern="0" cap="none" spc="0" normalizeH="0" baseline="0" noProof="0" dirty="0">
              <a:ln>
                <a:noFill/>
              </a:ln>
              <a:solidFill>
                <a:srgbClr val="000000"/>
              </a:solidFill>
              <a:effectLst/>
              <a:uLnTx/>
              <a:uFillTx/>
              <a:latin typeface="Arial" panose="020B0604020202020204" pitchFamily="34" charset="0"/>
            </a:endParaRPr>
          </a:p>
        </p:txBody>
      </p:sp>
      <p:sp>
        <p:nvSpPr>
          <p:cNvPr id="24" name="TextBox 10"/>
          <p:cNvSpPr txBox="1">
            <a:spLocks noChangeArrowheads="1"/>
          </p:cNvSpPr>
          <p:nvPr/>
        </p:nvSpPr>
        <p:spPr bwMode="auto">
          <a:xfrm>
            <a:off x="1228725" y="1645672"/>
            <a:ext cx="2393950" cy="612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72000" rIns="72000" bIns="108000">
            <a:spAutoFit/>
          </a:bodyPr>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143000" indent="-228600" defTabSz="684213">
              <a:defRPr sz="1100">
                <a:solidFill>
                  <a:srgbClr val="009999"/>
                </a:solidFill>
                <a:latin typeface="Arial" panose="020B0604020202020204" pitchFamily="34" charset="0"/>
              </a:defRPr>
            </a:lvl3pPr>
            <a:lvl4pPr marL="1600200" indent="-228600" defTabSz="684213">
              <a:defRPr sz="1100">
                <a:solidFill>
                  <a:srgbClr val="009999"/>
                </a:solidFill>
                <a:latin typeface="Arial" panose="020B0604020202020204" pitchFamily="34" charset="0"/>
              </a:defRPr>
            </a:lvl4pPr>
            <a:lvl5pPr marL="2057400" indent="-228600" defTabSz="684213">
              <a:defRPr sz="1100">
                <a:solidFill>
                  <a:srgbClr val="009999"/>
                </a:solidFill>
                <a:latin typeface="Arial" panose="020B0604020202020204" pitchFamily="34" charset="0"/>
              </a:defRPr>
            </a:lvl5pPr>
            <a:lvl6pPr marL="2514600" indent="-228600" defTabSz="684213" eaLnBrk="0" fontAlgn="base" hangingPunct="0">
              <a:spcBef>
                <a:spcPct val="0"/>
              </a:spcBef>
              <a:spcAft>
                <a:spcPct val="0"/>
              </a:spcAft>
              <a:defRPr sz="1100">
                <a:solidFill>
                  <a:srgbClr val="009999"/>
                </a:solidFill>
                <a:latin typeface="Arial" panose="020B0604020202020204" pitchFamily="34" charset="0"/>
              </a:defRPr>
            </a:lvl6pPr>
            <a:lvl7pPr marL="2971800" indent="-228600" defTabSz="684213" eaLnBrk="0" fontAlgn="base" hangingPunct="0">
              <a:spcBef>
                <a:spcPct val="0"/>
              </a:spcBef>
              <a:spcAft>
                <a:spcPct val="0"/>
              </a:spcAft>
              <a:defRPr sz="1100">
                <a:solidFill>
                  <a:srgbClr val="009999"/>
                </a:solidFill>
                <a:latin typeface="Arial" panose="020B0604020202020204" pitchFamily="34" charset="0"/>
              </a:defRPr>
            </a:lvl7pPr>
            <a:lvl8pPr marL="3429000" indent="-228600" defTabSz="684213" eaLnBrk="0" fontAlgn="base" hangingPunct="0">
              <a:spcBef>
                <a:spcPct val="0"/>
              </a:spcBef>
              <a:spcAft>
                <a:spcPct val="0"/>
              </a:spcAft>
              <a:defRPr sz="1100">
                <a:solidFill>
                  <a:srgbClr val="009999"/>
                </a:solidFill>
                <a:latin typeface="Arial" panose="020B0604020202020204" pitchFamily="34" charset="0"/>
              </a:defRPr>
            </a:lvl8pPr>
            <a:lvl9pPr marL="3886200" indent="-228600"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100000"/>
              </a:lnSpc>
              <a:spcBef>
                <a:spcPct val="0"/>
              </a:spcBef>
              <a:spcAft>
                <a:spcPct val="0"/>
              </a:spcAft>
              <a:buClrTx/>
              <a:buSzTx/>
              <a:buFontTx/>
              <a:buNone/>
              <a:tabLst/>
              <a:defRPr/>
            </a:pPr>
            <a:r>
              <a:rPr lang="es-ES" altLang="en-US" sz="1400" b="1" kern="0" dirty="0">
                <a:solidFill>
                  <a:srgbClr val="000000"/>
                </a:solidFill>
              </a:rPr>
              <a:t>La lana de roca y sus </a:t>
            </a:r>
            <a:r>
              <a:rPr kumimoji="0" lang="es-ES" altLang="en-US" sz="1400" b="1" i="0" u="none" strike="noStrike" kern="0" cap="none" spc="0" normalizeH="0" baseline="0" noProof="0" dirty="0">
                <a:ln>
                  <a:noFill/>
                </a:ln>
                <a:solidFill>
                  <a:srgbClr val="000000"/>
                </a:solidFill>
                <a:effectLst/>
                <a:uLnTx/>
                <a:uFillTx/>
                <a:latin typeface="Arial" panose="020B0604020202020204" pitchFamily="34" charset="0"/>
              </a:rPr>
              <a:t>aplicaciones</a:t>
            </a:r>
          </a:p>
        </p:txBody>
      </p:sp>
      <p:sp>
        <p:nvSpPr>
          <p:cNvPr id="25" name="TextBox 11"/>
          <p:cNvSpPr txBox="1">
            <a:spLocks noChangeArrowheads="1"/>
          </p:cNvSpPr>
          <p:nvPr/>
        </p:nvSpPr>
        <p:spPr bwMode="auto">
          <a:xfrm>
            <a:off x="1228725" y="2455297"/>
            <a:ext cx="2838450" cy="612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72000" rIns="72000" bIns="108000">
            <a:spAutoFit/>
          </a:bodyPr>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143000" indent="-228600" defTabSz="684213">
              <a:defRPr sz="1100">
                <a:solidFill>
                  <a:srgbClr val="009999"/>
                </a:solidFill>
                <a:latin typeface="Arial" panose="020B0604020202020204" pitchFamily="34" charset="0"/>
              </a:defRPr>
            </a:lvl3pPr>
            <a:lvl4pPr marL="1600200" indent="-228600" defTabSz="684213">
              <a:defRPr sz="1100">
                <a:solidFill>
                  <a:srgbClr val="009999"/>
                </a:solidFill>
                <a:latin typeface="Arial" panose="020B0604020202020204" pitchFamily="34" charset="0"/>
              </a:defRPr>
            </a:lvl4pPr>
            <a:lvl5pPr marL="2057400" indent="-228600" defTabSz="684213">
              <a:defRPr sz="1100">
                <a:solidFill>
                  <a:srgbClr val="009999"/>
                </a:solidFill>
                <a:latin typeface="Arial" panose="020B0604020202020204" pitchFamily="34" charset="0"/>
              </a:defRPr>
            </a:lvl5pPr>
            <a:lvl6pPr marL="2514600" indent="-228600" defTabSz="684213" eaLnBrk="0" fontAlgn="base" hangingPunct="0">
              <a:spcBef>
                <a:spcPct val="0"/>
              </a:spcBef>
              <a:spcAft>
                <a:spcPct val="0"/>
              </a:spcAft>
              <a:defRPr sz="1100">
                <a:solidFill>
                  <a:srgbClr val="009999"/>
                </a:solidFill>
                <a:latin typeface="Arial" panose="020B0604020202020204" pitchFamily="34" charset="0"/>
              </a:defRPr>
            </a:lvl6pPr>
            <a:lvl7pPr marL="2971800" indent="-228600" defTabSz="684213" eaLnBrk="0" fontAlgn="base" hangingPunct="0">
              <a:spcBef>
                <a:spcPct val="0"/>
              </a:spcBef>
              <a:spcAft>
                <a:spcPct val="0"/>
              </a:spcAft>
              <a:defRPr sz="1100">
                <a:solidFill>
                  <a:srgbClr val="009999"/>
                </a:solidFill>
                <a:latin typeface="Arial" panose="020B0604020202020204" pitchFamily="34" charset="0"/>
              </a:defRPr>
            </a:lvl7pPr>
            <a:lvl8pPr marL="3429000" indent="-228600" defTabSz="684213" eaLnBrk="0" fontAlgn="base" hangingPunct="0">
              <a:spcBef>
                <a:spcPct val="0"/>
              </a:spcBef>
              <a:spcAft>
                <a:spcPct val="0"/>
              </a:spcAft>
              <a:defRPr sz="1100">
                <a:solidFill>
                  <a:srgbClr val="009999"/>
                </a:solidFill>
                <a:latin typeface="Arial" panose="020B0604020202020204" pitchFamily="34" charset="0"/>
              </a:defRPr>
            </a:lvl8pPr>
            <a:lvl9pPr marL="3886200" indent="-228600"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100000"/>
              </a:lnSpc>
              <a:spcBef>
                <a:spcPct val="0"/>
              </a:spcBef>
              <a:spcAft>
                <a:spcPct val="0"/>
              </a:spcAft>
              <a:buClrTx/>
              <a:buSzTx/>
              <a:buFontTx/>
              <a:buNone/>
              <a:tabLst/>
              <a:defRPr/>
            </a:pPr>
            <a:r>
              <a:rPr kumimoji="0" lang="es-ES" altLang="en-US" sz="1400" b="1" i="0" u="none" strike="noStrike" kern="0" cap="none" spc="0" normalizeH="0" baseline="0" noProof="0" dirty="0">
                <a:ln>
                  <a:noFill/>
                </a:ln>
                <a:solidFill>
                  <a:srgbClr val="000000"/>
                </a:solidFill>
                <a:effectLst/>
                <a:uLnTx/>
                <a:uFillTx/>
                <a:latin typeface="Arial" panose="020B0604020202020204" pitchFamily="34" charset="0"/>
              </a:rPr>
              <a:t>Propiedades</a:t>
            </a:r>
            <a:r>
              <a:rPr kumimoji="0" lang="es-ES" altLang="en-US" sz="1400" b="1" i="0" u="none" strike="noStrike" kern="0" cap="none" spc="0" normalizeH="0" noProof="0" dirty="0">
                <a:ln>
                  <a:noFill/>
                </a:ln>
                <a:solidFill>
                  <a:srgbClr val="000000"/>
                </a:solidFill>
                <a:effectLst/>
                <a:uLnTx/>
                <a:uFillTx/>
                <a:latin typeface="Arial" panose="020B0604020202020204" pitchFamily="34" charset="0"/>
              </a:rPr>
              <a:t> acústicas de la lana de roca</a:t>
            </a:r>
            <a:endParaRPr kumimoji="0" lang="es-ES" altLang="en-US" sz="1400" b="1" i="0" u="none" strike="noStrike" kern="0" cap="none" spc="0" normalizeH="0" baseline="0" noProof="0" dirty="0">
              <a:ln>
                <a:noFill/>
              </a:ln>
              <a:solidFill>
                <a:srgbClr val="000000"/>
              </a:solidFill>
              <a:effectLst/>
              <a:uLnTx/>
              <a:uFillTx/>
              <a:latin typeface="Arial" panose="020B0604020202020204" pitchFamily="34" charset="0"/>
            </a:endParaRPr>
          </a:p>
        </p:txBody>
      </p:sp>
      <p:sp>
        <p:nvSpPr>
          <p:cNvPr id="26" name="TextBox 12"/>
          <p:cNvSpPr txBox="1">
            <a:spLocks noChangeArrowheads="1"/>
          </p:cNvSpPr>
          <p:nvPr/>
        </p:nvSpPr>
        <p:spPr bwMode="auto">
          <a:xfrm>
            <a:off x="1228725" y="3266510"/>
            <a:ext cx="2393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72000" rIns="72000" bIns="108000">
            <a:spAutoFit/>
          </a:bodyPr>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143000" indent="-228600" defTabSz="684213">
              <a:defRPr sz="1100">
                <a:solidFill>
                  <a:srgbClr val="009999"/>
                </a:solidFill>
                <a:latin typeface="Arial" panose="020B0604020202020204" pitchFamily="34" charset="0"/>
              </a:defRPr>
            </a:lvl3pPr>
            <a:lvl4pPr marL="1600200" indent="-228600" defTabSz="684213">
              <a:defRPr sz="1100">
                <a:solidFill>
                  <a:srgbClr val="009999"/>
                </a:solidFill>
                <a:latin typeface="Arial" panose="020B0604020202020204" pitchFamily="34" charset="0"/>
              </a:defRPr>
            </a:lvl4pPr>
            <a:lvl5pPr marL="2057400" indent="-228600" defTabSz="684213">
              <a:defRPr sz="1100">
                <a:solidFill>
                  <a:srgbClr val="009999"/>
                </a:solidFill>
                <a:latin typeface="Arial" panose="020B0604020202020204" pitchFamily="34" charset="0"/>
              </a:defRPr>
            </a:lvl5pPr>
            <a:lvl6pPr marL="2514600" indent="-228600" defTabSz="684213" eaLnBrk="0" fontAlgn="base" hangingPunct="0">
              <a:spcBef>
                <a:spcPct val="0"/>
              </a:spcBef>
              <a:spcAft>
                <a:spcPct val="0"/>
              </a:spcAft>
              <a:defRPr sz="1100">
                <a:solidFill>
                  <a:srgbClr val="009999"/>
                </a:solidFill>
                <a:latin typeface="Arial" panose="020B0604020202020204" pitchFamily="34" charset="0"/>
              </a:defRPr>
            </a:lvl6pPr>
            <a:lvl7pPr marL="2971800" indent="-228600" defTabSz="684213" eaLnBrk="0" fontAlgn="base" hangingPunct="0">
              <a:spcBef>
                <a:spcPct val="0"/>
              </a:spcBef>
              <a:spcAft>
                <a:spcPct val="0"/>
              </a:spcAft>
              <a:defRPr sz="1100">
                <a:solidFill>
                  <a:srgbClr val="009999"/>
                </a:solidFill>
                <a:latin typeface="Arial" panose="020B0604020202020204" pitchFamily="34" charset="0"/>
              </a:defRPr>
            </a:lvl7pPr>
            <a:lvl8pPr marL="3429000" indent="-228600" defTabSz="684213" eaLnBrk="0" fontAlgn="base" hangingPunct="0">
              <a:spcBef>
                <a:spcPct val="0"/>
              </a:spcBef>
              <a:spcAft>
                <a:spcPct val="0"/>
              </a:spcAft>
              <a:defRPr sz="1100">
                <a:solidFill>
                  <a:srgbClr val="009999"/>
                </a:solidFill>
                <a:latin typeface="Arial" panose="020B0604020202020204" pitchFamily="34" charset="0"/>
              </a:defRPr>
            </a:lvl8pPr>
            <a:lvl9pPr marL="3886200" indent="-228600"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100000"/>
              </a:lnSpc>
              <a:spcBef>
                <a:spcPct val="0"/>
              </a:spcBef>
              <a:spcAft>
                <a:spcPct val="0"/>
              </a:spcAft>
              <a:buClrTx/>
              <a:buSzTx/>
              <a:buFontTx/>
              <a:buNone/>
              <a:tabLst/>
              <a:defRPr/>
            </a:pPr>
            <a:r>
              <a:rPr kumimoji="0" lang="es-ES" altLang="en-US" sz="1400" b="1" i="0" u="none" strike="noStrike" kern="0" cap="none" spc="0" normalizeH="0" baseline="0" noProof="0" dirty="0">
                <a:ln>
                  <a:noFill/>
                </a:ln>
                <a:solidFill>
                  <a:srgbClr val="000000"/>
                </a:solidFill>
                <a:effectLst/>
                <a:uLnTx/>
                <a:uFillTx/>
                <a:latin typeface="Arial" panose="020B0604020202020204" pitchFamily="34" charset="0"/>
              </a:rPr>
              <a:t>Soluciones</a:t>
            </a:r>
            <a:r>
              <a:rPr kumimoji="0" lang="es-ES" altLang="en-US" sz="1400" b="1" i="0" u="none" strike="noStrike" kern="0" cap="none" spc="0" normalizeH="0" noProof="0" dirty="0">
                <a:ln>
                  <a:noFill/>
                </a:ln>
                <a:solidFill>
                  <a:srgbClr val="000000"/>
                </a:solidFill>
                <a:effectLst/>
                <a:uLnTx/>
                <a:uFillTx/>
                <a:latin typeface="Arial" panose="020B0604020202020204" pitchFamily="34" charset="0"/>
              </a:rPr>
              <a:t> acústicas</a:t>
            </a:r>
            <a:endParaRPr kumimoji="0" lang="es-ES" altLang="en-US" sz="1400" b="1" i="0" u="none" strike="noStrike" kern="0" cap="none" spc="0" normalizeH="0" baseline="0" noProof="0" dirty="0">
              <a:ln>
                <a:noFill/>
              </a:ln>
              <a:solidFill>
                <a:srgbClr val="000000"/>
              </a:solidFill>
              <a:effectLst/>
              <a:uLnTx/>
              <a:uFillTx/>
              <a:latin typeface="Arial" panose="020B0604020202020204" pitchFamily="34" charset="0"/>
            </a:endParaRPr>
          </a:p>
        </p:txBody>
      </p:sp>
      <p:sp>
        <p:nvSpPr>
          <p:cNvPr id="27" name="TextBox 7"/>
          <p:cNvSpPr txBox="1"/>
          <p:nvPr/>
        </p:nvSpPr>
        <p:spPr>
          <a:xfrm>
            <a:off x="463550" y="3891985"/>
            <a:ext cx="712788" cy="762000"/>
          </a:xfrm>
          <a:prstGeom prst="rect">
            <a:avLst/>
          </a:prstGeom>
          <a:solidFill>
            <a:srgbClr val="D20014"/>
          </a:solidFill>
        </p:spPr>
        <p:txBody>
          <a:bodyPr lIns="72000" tIns="72000" rIns="72000" bIns="7200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s-ES" sz="4000" b="1" i="0" u="none" strike="noStrike" kern="0" cap="none" spc="0" normalizeH="0" baseline="0" noProof="0" dirty="0">
                <a:ln>
                  <a:noFill/>
                </a:ln>
                <a:solidFill>
                  <a:srgbClr val="FFFFFF"/>
                </a:solidFill>
                <a:effectLst/>
                <a:uLnTx/>
                <a:uFillTx/>
              </a:rPr>
              <a:t>5</a:t>
            </a:r>
          </a:p>
        </p:txBody>
      </p:sp>
      <p:sp>
        <p:nvSpPr>
          <p:cNvPr id="28" name="TextBox 12"/>
          <p:cNvSpPr txBox="1">
            <a:spLocks noChangeArrowheads="1"/>
          </p:cNvSpPr>
          <p:nvPr/>
        </p:nvSpPr>
        <p:spPr bwMode="auto">
          <a:xfrm>
            <a:off x="1228725" y="4074547"/>
            <a:ext cx="2393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72000" rIns="72000" bIns="108000">
            <a:spAutoFit/>
          </a:bodyPr>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143000" indent="-228600" defTabSz="684213">
              <a:defRPr sz="1100">
                <a:solidFill>
                  <a:srgbClr val="009999"/>
                </a:solidFill>
                <a:latin typeface="Arial" panose="020B0604020202020204" pitchFamily="34" charset="0"/>
              </a:defRPr>
            </a:lvl3pPr>
            <a:lvl4pPr marL="1600200" indent="-228600" defTabSz="684213">
              <a:defRPr sz="1100">
                <a:solidFill>
                  <a:srgbClr val="009999"/>
                </a:solidFill>
                <a:latin typeface="Arial" panose="020B0604020202020204" pitchFamily="34" charset="0"/>
              </a:defRPr>
            </a:lvl4pPr>
            <a:lvl5pPr marL="2057400" indent="-228600" defTabSz="684213">
              <a:defRPr sz="1100">
                <a:solidFill>
                  <a:srgbClr val="009999"/>
                </a:solidFill>
                <a:latin typeface="Arial" panose="020B0604020202020204" pitchFamily="34" charset="0"/>
              </a:defRPr>
            </a:lvl5pPr>
            <a:lvl6pPr marL="2514600" indent="-228600" defTabSz="684213" eaLnBrk="0" fontAlgn="base" hangingPunct="0">
              <a:spcBef>
                <a:spcPct val="0"/>
              </a:spcBef>
              <a:spcAft>
                <a:spcPct val="0"/>
              </a:spcAft>
              <a:defRPr sz="1100">
                <a:solidFill>
                  <a:srgbClr val="009999"/>
                </a:solidFill>
                <a:latin typeface="Arial" panose="020B0604020202020204" pitchFamily="34" charset="0"/>
              </a:defRPr>
            </a:lvl6pPr>
            <a:lvl7pPr marL="2971800" indent="-228600" defTabSz="684213" eaLnBrk="0" fontAlgn="base" hangingPunct="0">
              <a:spcBef>
                <a:spcPct val="0"/>
              </a:spcBef>
              <a:spcAft>
                <a:spcPct val="0"/>
              </a:spcAft>
              <a:defRPr sz="1100">
                <a:solidFill>
                  <a:srgbClr val="009999"/>
                </a:solidFill>
                <a:latin typeface="Arial" panose="020B0604020202020204" pitchFamily="34" charset="0"/>
              </a:defRPr>
            </a:lvl7pPr>
            <a:lvl8pPr marL="3429000" indent="-228600" defTabSz="684213" eaLnBrk="0" fontAlgn="base" hangingPunct="0">
              <a:spcBef>
                <a:spcPct val="0"/>
              </a:spcBef>
              <a:spcAft>
                <a:spcPct val="0"/>
              </a:spcAft>
              <a:defRPr sz="1100">
                <a:solidFill>
                  <a:srgbClr val="009999"/>
                </a:solidFill>
                <a:latin typeface="Arial" panose="020B0604020202020204" pitchFamily="34" charset="0"/>
              </a:defRPr>
            </a:lvl8pPr>
            <a:lvl9pPr marL="3886200" indent="-228600"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100000"/>
              </a:lnSpc>
              <a:spcBef>
                <a:spcPct val="0"/>
              </a:spcBef>
              <a:spcAft>
                <a:spcPct val="0"/>
              </a:spcAft>
              <a:buClrTx/>
              <a:buSzTx/>
              <a:buFontTx/>
              <a:buNone/>
              <a:tabLst/>
              <a:defRPr/>
            </a:pPr>
            <a:r>
              <a:rPr kumimoji="0" lang="es-ES" altLang="en-US" sz="1400" b="1" i="0" u="none" strike="noStrike" kern="0" cap="none" spc="0" normalizeH="0" baseline="0" noProof="0" dirty="0">
                <a:ln>
                  <a:noFill/>
                </a:ln>
                <a:solidFill>
                  <a:srgbClr val="000000"/>
                </a:solidFill>
                <a:effectLst/>
                <a:uLnTx/>
                <a:uFillTx/>
                <a:latin typeface="Arial" panose="020B0604020202020204" pitchFamily="34" charset="0"/>
              </a:rPr>
              <a:t>Conclusiones</a:t>
            </a:r>
          </a:p>
        </p:txBody>
      </p:sp>
    </p:spTree>
    <p:extLst>
      <p:ext uri="{BB962C8B-B14F-4D97-AF65-F5344CB8AC3E}">
        <p14:creationId xmlns:p14="http://schemas.microsoft.com/office/powerpoint/2010/main" val="1744031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3</a:t>
            </a:fld>
            <a:endParaRPr lang="en-GB" dirty="0"/>
          </a:p>
        </p:txBody>
      </p:sp>
      <p:sp>
        <p:nvSpPr>
          <p:cNvPr id="29" name="Text Placeholder 3"/>
          <p:cNvSpPr txBox="1">
            <a:spLocks/>
          </p:cNvSpPr>
          <p:nvPr/>
        </p:nvSpPr>
        <p:spPr bwMode="gray">
          <a:xfrm>
            <a:off x="1200150" y="434202"/>
            <a:ext cx="1049338"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79388" indent="-179388" defTabSz="684213">
              <a:defRPr sz="1100">
                <a:solidFill>
                  <a:srgbClr val="009999"/>
                </a:solidFill>
                <a:latin typeface="Arial" panose="020B0604020202020204" pitchFamily="34" charset="0"/>
              </a:defRPr>
            </a:lvl3pPr>
            <a:lvl4pPr marL="358775" indent="-179388" defTabSz="684213">
              <a:defRPr sz="1100">
                <a:solidFill>
                  <a:srgbClr val="009999"/>
                </a:solidFill>
                <a:latin typeface="Arial" panose="020B0604020202020204" pitchFamily="34" charset="0"/>
              </a:defRPr>
            </a:lvl4pPr>
            <a:lvl5pPr marL="539750" indent="-179388" defTabSz="684213">
              <a:defRPr sz="1100">
                <a:solidFill>
                  <a:srgbClr val="009999"/>
                </a:solidFill>
                <a:latin typeface="Arial" panose="020B0604020202020204" pitchFamily="34" charset="0"/>
              </a:defRPr>
            </a:lvl5pPr>
            <a:lvl6pPr marL="996950" indent="-179388" defTabSz="684213" eaLnBrk="0" fontAlgn="base" hangingPunct="0">
              <a:spcBef>
                <a:spcPct val="0"/>
              </a:spcBef>
              <a:spcAft>
                <a:spcPct val="0"/>
              </a:spcAft>
              <a:defRPr sz="1100">
                <a:solidFill>
                  <a:srgbClr val="009999"/>
                </a:solidFill>
                <a:latin typeface="Arial" panose="020B0604020202020204" pitchFamily="34" charset="0"/>
              </a:defRPr>
            </a:lvl6pPr>
            <a:lvl7pPr marL="1454150" indent="-179388" defTabSz="684213" eaLnBrk="0" fontAlgn="base" hangingPunct="0">
              <a:spcBef>
                <a:spcPct val="0"/>
              </a:spcBef>
              <a:spcAft>
                <a:spcPct val="0"/>
              </a:spcAft>
              <a:defRPr sz="1100">
                <a:solidFill>
                  <a:srgbClr val="009999"/>
                </a:solidFill>
                <a:latin typeface="Arial" panose="020B0604020202020204" pitchFamily="34" charset="0"/>
              </a:defRPr>
            </a:lvl7pPr>
            <a:lvl8pPr marL="1911350" indent="-179388" defTabSz="684213" eaLnBrk="0" fontAlgn="base" hangingPunct="0">
              <a:spcBef>
                <a:spcPct val="0"/>
              </a:spcBef>
              <a:spcAft>
                <a:spcPct val="0"/>
              </a:spcAft>
              <a:defRPr sz="1100">
                <a:solidFill>
                  <a:srgbClr val="009999"/>
                </a:solidFill>
                <a:latin typeface="Arial" panose="020B0604020202020204" pitchFamily="34" charset="0"/>
              </a:defRPr>
            </a:lvl8pPr>
            <a:lvl9pPr marL="2368550" indent="-179388"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100000"/>
              </a:lnSpc>
              <a:spcBef>
                <a:spcPts val="1400"/>
              </a:spcBef>
              <a:spcAft>
                <a:spcPct val="0"/>
              </a:spcAft>
              <a:buClrTx/>
              <a:buSzTx/>
              <a:buFontTx/>
              <a:buNone/>
              <a:tabLst/>
              <a:defRPr/>
            </a:pPr>
            <a:r>
              <a:rPr kumimoji="0" lang="en-US" altLang="en-US" sz="6600" b="1" i="0" u="none" strike="noStrike" kern="0" cap="none" spc="0" normalizeH="0" baseline="0" noProof="0" dirty="0">
                <a:ln>
                  <a:noFill/>
                </a:ln>
                <a:solidFill>
                  <a:srgbClr val="C00000"/>
                </a:solidFill>
                <a:effectLst/>
                <a:uLnTx/>
                <a:uFillTx/>
                <a:latin typeface="Arial" panose="020B0604020202020204" pitchFamily="34" charset="0"/>
              </a:rPr>
              <a:t>1</a:t>
            </a:r>
          </a:p>
        </p:txBody>
      </p:sp>
      <p:sp>
        <p:nvSpPr>
          <p:cNvPr id="30" name="Text Placeholder 4"/>
          <p:cNvSpPr txBox="1">
            <a:spLocks/>
          </p:cNvSpPr>
          <p:nvPr/>
        </p:nvSpPr>
        <p:spPr bwMode="gray">
          <a:xfrm>
            <a:off x="1200150" y="1923277"/>
            <a:ext cx="584835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79388" indent="-179388" defTabSz="684213">
              <a:defRPr sz="1100">
                <a:solidFill>
                  <a:srgbClr val="009999"/>
                </a:solidFill>
                <a:latin typeface="Arial" panose="020B0604020202020204" pitchFamily="34" charset="0"/>
              </a:defRPr>
            </a:lvl3pPr>
            <a:lvl4pPr marL="358775" indent="-179388" defTabSz="684213">
              <a:defRPr sz="1100">
                <a:solidFill>
                  <a:srgbClr val="009999"/>
                </a:solidFill>
                <a:latin typeface="Arial" panose="020B0604020202020204" pitchFamily="34" charset="0"/>
              </a:defRPr>
            </a:lvl4pPr>
            <a:lvl5pPr marL="539750" indent="-179388" defTabSz="684213">
              <a:defRPr sz="1100">
                <a:solidFill>
                  <a:srgbClr val="009999"/>
                </a:solidFill>
                <a:latin typeface="Arial" panose="020B0604020202020204" pitchFamily="34" charset="0"/>
              </a:defRPr>
            </a:lvl5pPr>
            <a:lvl6pPr marL="996950" indent="-179388" defTabSz="684213" eaLnBrk="0" fontAlgn="base" hangingPunct="0">
              <a:spcBef>
                <a:spcPct val="0"/>
              </a:spcBef>
              <a:spcAft>
                <a:spcPct val="0"/>
              </a:spcAft>
              <a:defRPr sz="1100">
                <a:solidFill>
                  <a:srgbClr val="009999"/>
                </a:solidFill>
                <a:latin typeface="Arial" panose="020B0604020202020204" pitchFamily="34" charset="0"/>
              </a:defRPr>
            </a:lvl6pPr>
            <a:lvl7pPr marL="1454150" indent="-179388" defTabSz="684213" eaLnBrk="0" fontAlgn="base" hangingPunct="0">
              <a:spcBef>
                <a:spcPct val="0"/>
              </a:spcBef>
              <a:spcAft>
                <a:spcPct val="0"/>
              </a:spcAft>
              <a:defRPr sz="1100">
                <a:solidFill>
                  <a:srgbClr val="009999"/>
                </a:solidFill>
                <a:latin typeface="Arial" panose="020B0604020202020204" pitchFamily="34" charset="0"/>
              </a:defRPr>
            </a:lvl7pPr>
            <a:lvl8pPr marL="1911350" indent="-179388" defTabSz="684213" eaLnBrk="0" fontAlgn="base" hangingPunct="0">
              <a:spcBef>
                <a:spcPct val="0"/>
              </a:spcBef>
              <a:spcAft>
                <a:spcPct val="0"/>
              </a:spcAft>
              <a:defRPr sz="1100">
                <a:solidFill>
                  <a:srgbClr val="009999"/>
                </a:solidFill>
                <a:latin typeface="Arial" panose="020B0604020202020204" pitchFamily="34" charset="0"/>
              </a:defRPr>
            </a:lvl8pPr>
            <a:lvl9pPr marL="2368550" indent="-179388" defTabSz="684213" eaLnBrk="0" fontAlgn="base" hangingPunct="0">
              <a:spcBef>
                <a:spcPct val="0"/>
              </a:spcBef>
              <a:spcAft>
                <a:spcPct val="0"/>
              </a:spcAft>
              <a:defRPr sz="1100">
                <a:solidFill>
                  <a:srgbClr val="009999"/>
                </a:solidFill>
                <a:latin typeface="Arial" panose="020B0604020202020204" pitchFamily="34" charset="0"/>
              </a:defRPr>
            </a:lvl9pPr>
          </a:lstStyle>
          <a:p>
            <a:pPr fontAlgn="base">
              <a:lnSpc>
                <a:spcPct val="100000"/>
              </a:lnSpc>
              <a:spcBef>
                <a:spcPts val="1400"/>
              </a:spcBef>
              <a:spcAft>
                <a:spcPct val="0"/>
              </a:spcAft>
            </a:pPr>
            <a:r>
              <a:rPr lang="es-ES" altLang="en-US" sz="3200" b="1" kern="0" dirty="0">
                <a:solidFill>
                  <a:srgbClr val="C00000"/>
                </a:solidFill>
              </a:rPr>
              <a:t>Introducción</a:t>
            </a:r>
          </a:p>
          <a:p>
            <a:pPr marL="0" marR="0" lvl="0" indent="0" defTabSz="684213" eaLnBrk="1" fontAlgn="base" latinLnBrk="0" hangingPunct="1">
              <a:lnSpc>
                <a:spcPct val="100000"/>
              </a:lnSpc>
              <a:spcBef>
                <a:spcPts val="1400"/>
              </a:spcBef>
              <a:spcAft>
                <a:spcPct val="0"/>
              </a:spcAft>
              <a:buClrTx/>
              <a:buSzTx/>
              <a:buFontTx/>
              <a:buNone/>
              <a:tabLst/>
              <a:defRPr/>
            </a:pPr>
            <a:endParaRPr kumimoji="0" lang="en-US" altLang="en-US" sz="3200" b="1" i="0" u="none" strike="noStrike" kern="0" cap="none" spc="0" normalizeH="0" baseline="0" noProof="0" dirty="0">
              <a:ln>
                <a:noFill/>
              </a:ln>
              <a:solidFill>
                <a:srgbClr val="C00000"/>
              </a:solidFill>
              <a:effectLst/>
              <a:uLnTx/>
              <a:uFillTx/>
              <a:latin typeface="Arial" panose="020B0604020202020204" pitchFamily="34" charset="0"/>
            </a:endParaRPr>
          </a:p>
        </p:txBody>
      </p:sp>
      <p:pic>
        <p:nvPicPr>
          <p:cNvPr id="31" name="Picture Placeholder 7"/>
          <p:cNvPicPr>
            <a:picLocks noChangeAspect="1"/>
          </p:cNvPicPr>
          <p:nvPr/>
        </p:nvPicPr>
        <p:blipFill>
          <a:blip r:embed="rId3">
            <a:extLst>
              <a:ext uri="{28A0092B-C50C-407E-A947-70E740481C1C}">
                <a14:useLocalDpi xmlns:a14="http://schemas.microsoft.com/office/drawing/2010/main" val="0"/>
              </a:ext>
            </a:extLst>
          </a:blip>
          <a:srcRect l="1237" r="1237"/>
          <a:stretch>
            <a:fillRect/>
          </a:stretch>
        </p:blipFill>
        <p:spPr bwMode="gray">
          <a:xfrm>
            <a:off x="0" y="410390"/>
            <a:ext cx="904875"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ext uri="{BB962C8B-B14F-4D97-AF65-F5344CB8AC3E}">
        <p14:creationId xmlns:p14="http://schemas.microsoft.com/office/powerpoint/2010/main" val="1209091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4</a:t>
            </a:fld>
            <a:endParaRPr lang="en-GB" dirty="0"/>
          </a:p>
        </p:txBody>
      </p:sp>
      <p:sp>
        <p:nvSpPr>
          <p:cNvPr id="6" name="Text Box 2"/>
          <p:cNvSpPr txBox="1">
            <a:spLocks noChangeArrowheads="1"/>
          </p:cNvSpPr>
          <p:nvPr/>
        </p:nvSpPr>
        <p:spPr bwMode="auto">
          <a:xfrm>
            <a:off x="629876" y="749272"/>
            <a:ext cx="94463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sz="1200" b="1" dirty="0">
                <a:solidFill>
                  <a:srgbClr val="C00000"/>
                </a:solidFill>
                <a:ea typeface="ＭＳ Ｐゴシック" charset="0"/>
              </a:rPr>
              <a:t>Sonido:</a:t>
            </a:r>
            <a:r>
              <a:rPr lang="es-ES" sz="1200" dirty="0">
                <a:solidFill>
                  <a:srgbClr val="C00000"/>
                </a:solidFill>
                <a:ea typeface="ＭＳ Ｐゴシック" charset="0"/>
              </a:rPr>
              <a:t> </a:t>
            </a:r>
            <a:endParaRPr lang="es-ES" altLang="es-ES_tradnl" sz="1200" dirty="0">
              <a:solidFill>
                <a:srgbClr val="C00000"/>
              </a:solidFill>
              <a:ea typeface="ＭＳ Ｐゴシック" charset="0"/>
            </a:endParaRPr>
          </a:p>
        </p:txBody>
      </p:sp>
      <p:sp>
        <p:nvSpPr>
          <p:cNvPr id="7" name="Text Box 2"/>
          <p:cNvSpPr txBox="1">
            <a:spLocks noChangeArrowheads="1"/>
          </p:cNvSpPr>
          <p:nvPr/>
        </p:nvSpPr>
        <p:spPr bwMode="auto">
          <a:xfrm>
            <a:off x="608963" y="2716376"/>
            <a:ext cx="135209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r" defTabSz="914400" fontAlgn="base">
              <a:lnSpc>
                <a:spcPct val="100000"/>
              </a:lnSpc>
              <a:spcBef>
                <a:spcPts val="600"/>
              </a:spcBef>
              <a:spcAft>
                <a:spcPct val="0"/>
              </a:spcAft>
              <a:buClrTx/>
              <a:buFontTx/>
              <a:buNone/>
            </a:pPr>
            <a:r>
              <a:rPr lang="es-ES" sz="1200" b="1" dirty="0">
                <a:solidFill>
                  <a:srgbClr val="C00000"/>
                </a:solidFill>
                <a:ea typeface="ＭＳ Ｐゴシック" charset="0"/>
              </a:rPr>
              <a:t>Sonido Audible:</a:t>
            </a:r>
            <a:endParaRPr lang="es-ES" sz="1200" dirty="0">
              <a:solidFill>
                <a:srgbClr val="C00000"/>
              </a:solidFill>
              <a:ea typeface="ＭＳ Ｐゴシック" charset="0"/>
            </a:endParaRPr>
          </a:p>
        </p:txBody>
      </p:sp>
      <p:pic>
        <p:nvPicPr>
          <p:cNvPr id="8" name="Picture 2" descr="C:\Users\fabmo\Desktop\893F_550_29540.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129374" y="339311"/>
            <a:ext cx="2475074" cy="13755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3" descr="C:\Users\fabmo\Desktop\escuchar.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flipH="1">
            <a:off x="6129373" y="1830221"/>
            <a:ext cx="2475073" cy="177231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Text Box 2"/>
          <p:cNvSpPr txBox="1">
            <a:spLocks noChangeArrowheads="1"/>
          </p:cNvSpPr>
          <p:nvPr/>
        </p:nvSpPr>
        <p:spPr bwMode="auto">
          <a:xfrm>
            <a:off x="629876" y="2967689"/>
            <a:ext cx="54053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600"/>
              </a:spcBef>
              <a:spcAft>
                <a:spcPct val="0"/>
              </a:spcAft>
              <a:buClrTx/>
              <a:buFontTx/>
              <a:buNone/>
            </a:pPr>
            <a:r>
              <a:rPr lang="es-ES" sz="1200" dirty="0">
                <a:solidFill>
                  <a:srgbClr val="000000"/>
                </a:solidFill>
                <a:ea typeface="ＭＳ Ｐゴシック" charset="0"/>
              </a:rPr>
              <a:t>Es una </a:t>
            </a:r>
            <a:r>
              <a:rPr lang="es-ES" sz="1200" b="1" dirty="0">
                <a:solidFill>
                  <a:srgbClr val="000000"/>
                </a:solidFill>
                <a:ea typeface="ＭＳ Ｐゴシック" charset="0"/>
              </a:rPr>
              <a:t>sensación</a:t>
            </a:r>
            <a:r>
              <a:rPr lang="es-ES" sz="1200" dirty="0">
                <a:solidFill>
                  <a:srgbClr val="000000"/>
                </a:solidFill>
                <a:ea typeface="ＭＳ Ｐゴシック" charset="0"/>
              </a:rPr>
              <a:t>, percibida por el cerebro y producida por el movimiento vibratorio de un cuerpo en un medio (normalmente </a:t>
            </a:r>
            <a:r>
              <a:rPr lang="es-ES" sz="1200" b="1" dirty="0">
                <a:solidFill>
                  <a:srgbClr val="000000"/>
                </a:solidFill>
                <a:ea typeface="ＭＳ Ｐゴシック" charset="0"/>
              </a:rPr>
              <a:t>aire</a:t>
            </a:r>
            <a:r>
              <a:rPr lang="es-ES" sz="1200" dirty="0">
                <a:solidFill>
                  <a:srgbClr val="000000"/>
                </a:solidFill>
                <a:ea typeface="ＭＳ Ｐゴシック" charset="0"/>
              </a:rPr>
              <a:t>)</a:t>
            </a:r>
          </a:p>
        </p:txBody>
      </p:sp>
      <p:sp>
        <p:nvSpPr>
          <p:cNvPr id="11" name="Text Box 2"/>
          <p:cNvSpPr txBox="1">
            <a:spLocks noChangeArrowheads="1"/>
          </p:cNvSpPr>
          <p:nvPr/>
        </p:nvSpPr>
        <p:spPr bwMode="auto">
          <a:xfrm>
            <a:off x="629876" y="961973"/>
            <a:ext cx="545477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 typeface="Wingdings" pitchFamily="2" charset="2"/>
              <a:buNone/>
            </a:pPr>
            <a:r>
              <a:rPr lang="es-ES" sz="1200" dirty="0">
                <a:solidFill>
                  <a:srgbClr val="000000"/>
                </a:solidFill>
                <a:ea typeface="ＭＳ Ｐゴシック" charset="0"/>
              </a:rPr>
              <a:t>Es una </a:t>
            </a:r>
            <a:r>
              <a:rPr lang="es-ES" sz="1200" b="1" dirty="0">
                <a:solidFill>
                  <a:srgbClr val="000000"/>
                </a:solidFill>
                <a:ea typeface="ＭＳ Ｐゴシック" charset="0"/>
              </a:rPr>
              <a:t>vibración</a:t>
            </a:r>
            <a:r>
              <a:rPr lang="es-ES" sz="1200" dirty="0">
                <a:solidFill>
                  <a:srgbClr val="000000"/>
                </a:solidFill>
                <a:ea typeface="ＭＳ Ｐゴシック" charset="0"/>
              </a:rPr>
              <a:t> (onda en movimiento, en forma de variaciones de presión) que se propaga a través de un </a:t>
            </a:r>
            <a:r>
              <a:rPr lang="es-ES" sz="1200" b="1" dirty="0">
                <a:solidFill>
                  <a:srgbClr val="000000"/>
                </a:solidFill>
                <a:ea typeface="ＭＳ Ｐゴシック" charset="0"/>
              </a:rPr>
              <a:t>medio elástico</a:t>
            </a:r>
            <a:r>
              <a:rPr lang="es-ES" sz="1200" dirty="0">
                <a:solidFill>
                  <a:srgbClr val="000000"/>
                </a:solidFill>
                <a:ea typeface="ＭＳ Ｐゴシック" charset="0"/>
              </a:rPr>
              <a:t> (gas, líquido o sólido). Por lo que </a:t>
            </a:r>
            <a:r>
              <a:rPr lang="es-ES" sz="1200" b="1" dirty="0">
                <a:solidFill>
                  <a:srgbClr val="000000"/>
                </a:solidFill>
                <a:ea typeface="ＭＳ Ｐゴシック" charset="0"/>
              </a:rPr>
              <a:t>No</a:t>
            </a:r>
            <a:r>
              <a:rPr lang="es-ES" sz="1200" dirty="0">
                <a:solidFill>
                  <a:srgbClr val="000000"/>
                </a:solidFill>
                <a:ea typeface="ＭＳ Ｐゴシック" charset="0"/>
              </a:rPr>
              <a:t> se propaga en el </a:t>
            </a:r>
            <a:r>
              <a:rPr lang="es-ES" sz="1200" b="1" dirty="0">
                <a:solidFill>
                  <a:srgbClr val="000000"/>
                </a:solidFill>
                <a:ea typeface="ＭＳ Ｐゴシック" charset="0"/>
              </a:rPr>
              <a:t>vacío. </a:t>
            </a:r>
            <a:r>
              <a:rPr lang="es-ES" sz="1200" dirty="0">
                <a:solidFill>
                  <a:srgbClr val="000000"/>
                </a:solidFill>
                <a:ea typeface="ＭＳ Ｐゴシック" charset="0"/>
              </a:rPr>
              <a:t>Involucra </a:t>
            </a:r>
            <a:r>
              <a:rPr lang="es-ES" sz="1200" b="1" dirty="0">
                <a:solidFill>
                  <a:srgbClr val="000000"/>
                </a:solidFill>
                <a:ea typeface="ＭＳ Ｐゴシック" charset="0"/>
              </a:rPr>
              <a:t>transporte de energía.</a:t>
            </a:r>
          </a:p>
        </p:txBody>
      </p:sp>
      <p:graphicFrame>
        <p:nvGraphicFramePr>
          <p:cNvPr id="12" name="1 Tabla"/>
          <p:cNvGraphicFramePr>
            <a:graphicFrameLocks noGrp="1"/>
          </p:cNvGraphicFramePr>
          <p:nvPr>
            <p:extLst>
              <p:ext uri="{D42A27DB-BD31-4B8C-83A1-F6EECF244321}">
                <p14:modId xmlns:p14="http://schemas.microsoft.com/office/powerpoint/2010/main" val="4070948746"/>
              </p:ext>
            </p:extLst>
          </p:nvPr>
        </p:nvGraphicFramePr>
        <p:xfrm>
          <a:off x="1837039" y="1673661"/>
          <a:ext cx="3877013" cy="975360"/>
        </p:xfrm>
        <a:graphic>
          <a:graphicData uri="http://schemas.openxmlformats.org/drawingml/2006/table">
            <a:tbl>
              <a:tblPr firstRow="1" bandRow="1"/>
              <a:tblGrid>
                <a:gridCol w="1486188">
                  <a:extLst>
                    <a:ext uri="{9D8B030D-6E8A-4147-A177-3AD203B41FA5}">
                      <a16:colId xmlns:a16="http://schemas.microsoft.com/office/drawing/2014/main" val="20000"/>
                    </a:ext>
                  </a:extLst>
                </a:gridCol>
                <a:gridCol w="2390825">
                  <a:extLst>
                    <a:ext uri="{9D8B030D-6E8A-4147-A177-3AD203B41FA5}">
                      <a16:colId xmlns:a16="http://schemas.microsoft.com/office/drawing/2014/main" val="20001"/>
                    </a:ext>
                  </a:extLst>
                </a:gridCol>
              </a:tblGrid>
              <a:tr h="0">
                <a:tc gridSpan="2">
                  <a:txBody>
                    <a:bodyPr/>
                    <a:lstStyle>
                      <a:lvl1pPr marL="0" algn="l" defTabSz="685783" rtl="0" eaLnBrk="1" latinLnBrk="0" hangingPunct="1">
                        <a:defRPr sz="1350" b="1" kern="1200">
                          <a:solidFill>
                            <a:schemeClr val="lt1"/>
                          </a:solidFill>
                          <a:latin typeface="Arial"/>
                          <a:ea typeface="Arial"/>
                          <a:cs typeface="Arial"/>
                        </a:defRPr>
                      </a:lvl1pPr>
                      <a:lvl2pPr marL="342892" algn="l" defTabSz="685783" rtl="0" eaLnBrk="1" latinLnBrk="0" hangingPunct="1">
                        <a:defRPr sz="1350" b="1" kern="1200">
                          <a:solidFill>
                            <a:schemeClr val="lt1"/>
                          </a:solidFill>
                          <a:latin typeface="Arial"/>
                          <a:ea typeface="Arial"/>
                          <a:cs typeface="Arial"/>
                        </a:defRPr>
                      </a:lvl2pPr>
                      <a:lvl3pPr marL="685783" algn="l" defTabSz="685783" rtl="0" eaLnBrk="1" latinLnBrk="0" hangingPunct="1">
                        <a:defRPr sz="1350" b="1" kern="1200">
                          <a:solidFill>
                            <a:schemeClr val="lt1"/>
                          </a:solidFill>
                          <a:latin typeface="Arial"/>
                          <a:ea typeface="Arial"/>
                          <a:cs typeface="Arial"/>
                        </a:defRPr>
                      </a:lvl3pPr>
                      <a:lvl4pPr marL="1028675" algn="l" defTabSz="685783" rtl="0" eaLnBrk="1" latinLnBrk="0" hangingPunct="1">
                        <a:defRPr sz="1350" b="1" kern="1200">
                          <a:solidFill>
                            <a:schemeClr val="lt1"/>
                          </a:solidFill>
                          <a:latin typeface="Arial"/>
                          <a:ea typeface="Arial"/>
                          <a:cs typeface="Arial"/>
                        </a:defRPr>
                      </a:lvl4pPr>
                      <a:lvl5pPr marL="1371566" algn="l" defTabSz="685783" rtl="0" eaLnBrk="1" latinLnBrk="0" hangingPunct="1">
                        <a:defRPr sz="1350" b="1" kern="1200">
                          <a:solidFill>
                            <a:schemeClr val="lt1"/>
                          </a:solidFill>
                          <a:latin typeface="Arial"/>
                          <a:ea typeface="Arial"/>
                          <a:cs typeface="Arial"/>
                        </a:defRPr>
                      </a:lvl5pPr>
                      <a:lvl6pPr marL="1714457" algn="l" defTabSz="685783" rtl="0" eaLnBrk="1" latinLnBrk="0" hangingPunct="1">
                        <a:defRPr sz="1350" b="1" kern="1200">
                          <a:solidFill>
                            <a:schemeClr val="lt1"/>
                          </a:solidFill>
                          <a:latin typeface="Arial"/>
                          <a:ea typeface="Arial"/>
                          <a:cs typeface="Arial"/>
                        </a:defRPr>
                      </a:lvl6pPr>
                      <a:lvl7pPr marL="2057348" algn="l" defTabSz="685783" rtl="0" eaLnBrk="1" latinLnBrk="0" hangingPunct="1">
                        <a:defRPr sz="1350" b="1" kern="1200">
                          <a:solidFill>
                            <a:schemeClr val="lt1"/>
                          </a:solidFill>
                          <a:latin typeface="Arial"/>
                          <a:ea typeface="Arial"/>
                          <a:cs typeface="Arial"/>
                        </a:defRPr>
                      </a:lvl7pPr>
                      <a:lvl8pPr marL="2400240" algn="l" defTabSz="685783" rtl="0" eaLnBrk="1" latinLnBrk="0" hangingPunct="1">
                        <a:defRPr sz="1350" b="1" kern="1200">
                          <a:solidFill>
                            <a:schemeClr val="lt1"/>
                          </a:solidFill>
                          <a:latin typeface="Arial"/>
                          <a:ea typeface="Arial"/>
                          <a:cs typeface="Arial"/>
                        </a:defRPr>
                      </a:lvl8pPr>
                      <a:lvl9pPr marL="2743132" algn="l" defTabSz="685783" rtl="0" eaLnBrk="1" latinLnBrk="0" hangingPunct="1">
                        <a:defRPr sz="1350" b="1" kern="1200">
                          <a:solidFill>
                            <a:schemeClr val="lt1"/>
                          </a:solidFill>
                          <a:latin typeface="Arial"/>
                          <a:ea typeface="Arial"/>
                          <a:cs typeface="Arial"/>
                        </a:defRPr>
                      </a:lvl9pPr>
                    </a:lstStyle>
                    <a:p>
                      <a:pPr algn="ctr"/>
                      <a:r>
                        <a:rPr lang="es-ES" sz="1000" dirty="0">
                          <a:latin typeface="Arial" panose="020B0604020202020204" pitchFamily="34" charset="0"/>
                          <a:cs typeface="Arial" panose="020B0604020202020204" pitchFamily="34" charset="0"/>
                        </a:rPr>
                        <a:t>Ejemplos</a:t>
                      </a:r>
                      <a:r>
                        <a:rPr lang="es-ES" sz="1000" baseline="0" dirty="0">
                          <a:latin typeface="Arial" panose="020B0604020202020204" pitchFamily="34" charset="0"/>
                          <a:cs typeface="Arial" panose="020B0604020202020204" pitchFamily="34" charset="0"/>
                        </a:rPr>
                        <a:t> de velocidades de propagación</a:t>
                      </a:r>
                      <a:endParaRPr lang="es-ES" sz="1000" b="0" dirty="0">
                        <a:latin typeface="Arial" panose="020B0604020202020204" pitchFamily="34" charset="0"/>
                        <a:cs typeface="Arial" panose="020B0604020202020204" pitchFamily="34" charset="0"/>
                      </a:endParaRPr>
                    </a:p>
                  </a:txBody>
                  <a:tcPr>
                    <a:lnL w="12700" cmpd="sng">
                      <a:solidFill>
                        <a:srgbClr val="D20014"/>
                      </a:solidFill>
                    </a:lnL>
                    <a:lnR w="12700" cmpd="sng">
                      <a:solidFill>
                        <a:srgbClr val="D20014"/>
                      </a:solidFill>
                    </a:lnR>
                    <a:lnT w="12700" cmpd="sng">
                      <a:solidFill>
                        <a:srgbClr val="D20014"/>
                      </a:solidFill>
                    </a:lnT>
                    <a:lnB w="12700" cmpd="sng">
                      <a:solidFill>
                        <a:srgbClr val="D20014"/>
                      </a:solidFill>
                    </a:lnB>
                    <a:lnTlToBr w="12700" cmpd="sng">
                      <a:noFill/>
                      <a:prstDash val="solid"/>
                    </a:lnTlToBr>
                    <a:lnBlToTr w="12700" cmpd="sng">
                      <a:noFill/>
                      <a:prstDash val="solid"/>
                    </a:lnBlToTr>
                    <a:solidFill>
                      <a:srgbClr val="D20014"/>
                    </a:solidFill>
                  </a:tcPr>
                </a:tc>
                <a:tc hMerge="1">
                  <a:txBody>
                    <a:bodyPr/>
                    <a:lstStyle/>
                    <a:p>
                      <a:endParaRPr lang="es-ES"/>
                    </a:p>
                  </a:txBody>
                  <a:tcPr/>
                </a:tc>
                <a:extLst>
                  <a:ext uri="{0D108BD9-81ED-4DB2-BD59-A6C34878D82A}">
                    <a16:rowId xmlns:a16="http://schemas.microsoft.com/office/drawing/2014/main" val="10000"/>
                  </a:ext>
                </a:extLst>
              </a:tr>
              <a:tr h="0">
                <a:tc>
                  <a:txBody>
                    <a:bodyPr/>
                    <a:lstStyle>
                      <a:lvl1pPr marL="0" algn="l" defTabSz="685783" rtl="0" eaLnBrk="1" latinLnBrk="0" hangingPunct="1">
                        <a:defRPr sz="1350" kern="1200">
                          <a:solidFill>
                            <a:schemeClr val="dk1"/>
                          </a:solidFill>
                          <a:latin typeface="Arial"/>
                          <a:ea typeface="Arial"/>
                          <a:cs typeface="Arial"/>
                        </a:defRPr>
                      </a:lvl1pPr>
                      <a:lvl2pPr marL="342892" algn="l" defTabSz="685783" rtl="0" eaLnBrk="1" latinLnBrk="0" hangingPunct="1">
                        <a:defRPr sz="1350" kern="1200">
                          <a:solidFill>
                            <a:schemeClr val="dk1"/>
                          </a:solidFill>
                          <a:latin typeface="Arial"/>
                          <a:ea typeface="Arial"/>
                          <a:cs typeface="Arial"/>
                        </a:defRPr>
                      </a:lvl2pPr>
                      <a:lvl3pPr marL="685783" algn="l" defTabSz="685783" rtl="0" eaLnBrk="1" latinLnBrk="0" hangingPunct="1">
                        <a:defRPr sz="1350" kern="1200">
                          <a:solidFill>
                            <a:schemeClr val="dk1"/>
                          </a:solidFill>
                          <a:latin typeface="Arial"/>
                          <a:ea typeface="Arial"/>
                          <a:cs typeface="Arial"/>
                        </a:defRPr>
                      </a:lvl3pPr>
                      <a:lvl4pPr marL="1028675" algn="l" defTabSz="685783" rtl="0" eaLnBrk="1" latinLnBrk="0" hangingPunct="1">
                        <a:defRPr sz="1350" kern="1200">
                          <a:solidFill>
                            <a:schemeClr val="dk1"/>
                          </a:solidFill>
                          <a:latin typeface="Arial"/>
                          <a:ea typeface="Arial"/>
                          <a:cs typeface="Arial"/>
                        </a:defRPr>
                      </a:lvl4pPr>
                      <a:lvl5pPr marL="1371566" algn="l" defTabSz="685783" rtl="0" eaLnBrk="1" latinLnBrk="0" hangingPunct="1">
                        <a:defRPr sz="1350" kern="1200">
                          <a:solidFill>
                            <a:schemeClr val="dk1"/>
                          </a:solidFill>
                          <a:latin typeface="Arial"/>
                          <a:ea typeface="Arial"/>
                          <a:cs typeface="Arial"/>
                        </a:defRPr>
                      </a:lvl5pPr>
                      <a:lvl6pPr marL="1714457" algn="l" defTabSz="685783" rtl="0" eaLnBrk="1" latinLnBrk="0" hangingPunct="1">
                        <a:defRPr sz="1350" kern="1200">
                          <a:solidFill>
                            <a:schemeClr val="dk1"/>
                          </a:solidFill>
                          <a:latin typeface="Arial"/>
                          <a:ea typeface="Arial"/>
                          <a:cs typeface="Arial"/>
                        </a:defRPr>
                      </a:lvl6pPr>
                      <a:lvl7pPr marL="2057348" algn="l" defTabSz="685783" rtl="0" eaLnBrk="1" latinLnBrk="0" hangingPunct="1">
                        <a:defRPr sz="1350" kern="1200">
                          <a:solidFill>
                            <a:schemeClr val="dk1"/>
                          </a:solidFill>
                          <a:latin typeface="Arial"/>
                          <a:ea typeface="Arial"/>
                          <a:cs typeface="Arial"/>
                        </a:defRPr>
                      </a:lvl7pPr>
                      <a:lvl8pPr marL="2400240" algn="l" defTabSz="685783" rtl="0" eaLnBrk="1" latinLnBrk="0" hangingPunct="1">
                        <a:defRPr sz="1350" kern="1200">
                          <a:solidFill>
                            <a:schemeClr val="dk1"/>
                          </a:solidFill>
                          <a:latin typeface="Arial"/>
                          <a:ea typeface="Arial"/>
                          <a:cs typeface="Arial"/>
                        </a:defRPr>
                      </a:lvl8pPr>
                      <a:lvl9pPr marL="2743132" algn="l" defTabSz="685783" rtl="0" eaLnBrk="1" latinLnBrk="0" hangingPunct="1">
                        <a:defRPr sz="1350" kern="1200">
                          <a:solidFill>
                            <a:schemeClr val="dk1"/>
                          </a:solidFill>
                          <a:latin typeface="Arial"/>
                          <a:ea typeface="Arial"/>
                          <a:cs typeface="Arial"/>
                        </a:defRPr>
                      </a:lvl9pPr>
                    </a:lstStyle>
                    <a:p>
                      <a:pPr algn="ctr"/>
                      <a:r>
                        <a:rPr lang="es-ES" sz="1000" dirty="0">
                          <a:latin typeface="Arial" panose="020B0604020202020204" pitchFamily="34" charset="0"/>
                          <a:cs typeface="Arial" panose="020B0604020202020204" pitchFamily="34" charset="0"/>
                        </a:rPr>
                        <a:t>En el aire =</a:t>
                      </a:r>
                    </a:p>
                  </a:txBody>
                  <a:tcPr>
                    <a:lnL w="12700" cmpd="sng">
                      <a:solidFill>
                        <a:srgbClr val="D20014"/>
                      </a:solidFill>
                    </a:lnL>
                    <a:lnR>
                      <a:noFill/>
                    </a:lnR>
                    <a:lnT w="12700" cmpd="sng">
                      <a:solidFill>
                        <a:srgbClr val="D20014"/>
                      </a:solidFill>
                    </a:lnT>
                    <a:lnB w="12700" cmpd="sng">
                      <a:solidFill>
                        <a:srgbClr val="D20014"/>
                      </a:solidFill>
                    </a:lnB>
                    <a:lnTlToBr w="12700" cmpd="sng">
                      <a:noFill/>
                      <a:prstDash val="solid"/>
                    </a:lnTlToBr>
                    <a:lnBlToTr w="12700" cmpd="sng">
                      <a:noFill/>
                      <a:prstDash val="solid"/>
                    </a:lnBlToTr>
                    <a:solidFill>
                      <a:srgbClr val="D20014">
                        <a:tint val="20000"/>
                      </a:srgbClr>
                    </a:solidFill>
                  </a:tcPr>
                </a:tc>
                <a:tc>
                  <a:txBody>
                    <a:bodyPr/>
                    <a:lstStyle>
                      <a:lvl1pPr marL="0" algn="l" defTabSz="685783" rtl="0" eaLnBrk="1" latinLnBrk="0" hangingPunct="1">
                        <a:defRPr sz="1350" kern="1200">
                          <a:solidFill>
                            <a:schemeClr val="dk1"/>
                          </a:solidFill>
                          <a:latin typeface="Arial"/>
                          <a:ea typeface="Arial"/>
                          <a:cs typeface="Arial"/>
                        </a:defRPr>
                      </a:lvl1pPr>
                      <a:lvl2pPr marL="342892" algn="l" defTabSz="685783" rtl="0" eaLnBrk="1" latinLnBrk="0" hangingPunct="1">
                        <a:defRPr sz="1350" kern="1200">
                          <a:solidFill>
                            <a:schemeClr val="dk1"/>
                          </a:solidFill>
                          <a:latin typeface="Arial"/>
                          <a:ea typeface="Arial"/>
                          <a:cs typeface="Arial"/>
                        </a:defRPr>
                      </a:lvl2pPr>
                      <a:lvl3pPr marL="685783" algn="l" defTabSz="685783" rtl="0" eaLnBrk="1" latinLnBrk="0" hangingPunct="1">
                        <a:defRPr sz="1350" kern="1200">
                          <a:solidFill>
                            <a:schemeClr val="dk1"/>
                          </a:solidFill>
                          <a:latin typeface="Arial"/>
                          <a:ea typeface="Arial"/>
                          <a:cs typeface="Arial"/>
                        </a:defRPr>
                      </a:lvl3pPr>
                      <a:lvl4pPr marL="1028675" algn="l" defTabSz="685783" rtl="0" eaLnBrk="1" latinLnBrk="0" hangingPunct="1">
                        <a:defRPr sz="1350" kern="1200">
                          <a:solidFill>
                            <a:schemeClr val="dk1"/>
                          </a:solidFill>
                          <a:latin typeface="Arial"/>
                          <a:ea typeface="Arial"/>
                          <a:cs typeface="Arial"/>
                        </a:defRPr>
                      </a:lvl4pPr>
                      <a:lvl5pPr marL="1371566" algn="l" defTabSz="685783" rtl="0" eaLnBrk="1" latinLnBrk="0" hangingPunct="1">
                        <a:defRPr sz="1350" kern="1200">
                          <a:solidFill>
                            <a:schemeClr val="dk1"/>
                          </a:solidFill>
                          <a:latin typeface="Arial"/>
                          <a:ea typeface="Arial"/>
                          <a:cs typeface="Arial"/>
                        </a:defRPr>
                      </a:lvl5pPr>
                      <a:lvl6pPr marL="1714457" algn="l" defTabSz="685783" rtl="0" eaLnBrk="1" latinLnBrk="0" hangingPunct="1">
                        <a:defRPr sz="1350" kern="1200">
                          <a:solidFill>
                            <a:schemeClr val="dk1"/>
                          </a:solidFill>
                          <a:latin typeface="Arial"/>
                          <a:ea typeface="Arial"/>
                          <a:cs typeface="Arial"/>
                        </a:defRPr>
                      </a:lvl6pPr>
                      <a:lvl7pPr marL="2057348" algn="l" defTabSz="685783" rtl="0" eaLnBrk="1" latinLnBrk="0" hangingPunct="1">
                        <a:defRPr sz="1350" kern="1200">
                          <a:solidFill>
                            <a:schemeClr val="dk1"/>
                          </a:solidFill>
                          <a:latin typeface="Arial"/>
                          <a:ea typeface="Arial"/>
                          <a:cs typeface="Arial"/>
                        </a:defRPr>
                      </a:lvl7pPr>
                      <a:lvl8pPr marL="2400240" algn="l" defTabSz="685783" rtl="0" eaLnBrk="1" latinLnBrk="0" hangingPunct="1">
                        <a:defRPr sz="1350" kern="1200">
                          <a:solidFill>
                            <a:schemeClr val="dk1"/>
                          </a:solidFill>
                          <a:latin typeface="Arial"/>
                          <a:ea typeface="Arial"/>
                          <a:cs typeface="Arial"/>
                        </a:defRPr>
                      </a:lvl8pPr>
                      <a:lvl9pPr marL="2743132" algn="l" defTabSz="685783" rtl="0" eaLnBrk="1" latinLnBrk="0" hangingPunct="1">
                        <a:defRPr sz="1350" kern="1200">
                          <a:solidFill>
                            <a:schemeClr val="dk1"/>
                          </a:solidFill>
                          <a:latin typeface="Arial"/>
                          <a:ea typeface="Arial"/>
                          <a:cs typeface="Arial"/>
                        </a:defRPr>
                      </a:lvl9pPr>
                    </a:lstStyle>
                    <a:p>
                      <a:pPr algn="ctr"/>
                      <a:r>
                        <a:rPr lang="es-ES" sz="1000" dirty="0">
                          <a:latin typeface="Arial" panose="020B0604020202020204" pitchFamily="34" charset="0"/>
                          <a:cs typeface="Arial" panose="020B0604020202020204" pitchFamily="34" charset="0"/>
                        </a:rPr>
                        <a:t>345 m/s (1242 km/h aprox.)</a:t>
                      </a:r>
                    </a:p>
                  </a:txBody>
                  <a:tcPr>
                    <a:lnL>
                      <a:noFill/>
                    </a:lnL>
                    <a:lnR w="12700" cmpd="sng">
                      <a:solidFill>
                        <a:srgbClr val="D20014"/>
                      </a:solidFill>
                    </a:lnR>
                    <a:lnT w="12700" cmpd="sng">
                      <a:solidFill>
                        <a:srgbClr val="D20014"/>
                      </a:solidFill>
                    </a:lnT>
                    <a:lnB w="12700" cmpd="sng">
                      <a:solidFill>
                        <a:srgbClr val="D20014"/>
                      </a:solidFill>
                    </a:lnB>
                    <a:lnTlToBr w="12700" cmpd="sng">
                      <a:noFill/>
                      <a:prstDash val="solid"/>
                    </a:lnTlToBr>
                    <a:lnBlToTr w="12700" cmpd="sng">
                      <a:noFill/>
                      <a:prstDash val="solid"/>
                    </a:lnBlToTr>
                    <a:solidFill>
                      <a:srgbClr val="D20014">
                        <a:tint val="20000"/>
                      </a:srgbClr>
                    </a:solidFill>
                  </a:tcPr>
                </a:tc>
                <a:extLst>
                  <a:ext uri="{0D108BD9-81ED-4DB2-BD59-A6C34878D82A}">
                    <a16:rowId xmlns:a16="http://schemas.microsoft.com/office/drawing/2014/main" val="10001"/>
                  </a:ext>
                </a:extLst>
              </a:tr>
              <a:tr h="194680">
                <a:tc>
                  <a:txBody>
                    <a:bodyPr/>
                    <a:lstStyle>
                      <a:lvl1pPr marL="0" algn="l" defTabSz="685783" rtl="0" eaLnBrk="1" latinLnBrk="0" hangingPunct="1">
                        <a:defRPr sz="1350" kern="1200">
                          <a:solidFill>
                            <a:schemeClr val="dk1"/>
                          </a:solidFill>
                          <a:latin typeface="Arial"/>
                          <a:ea typeface="Arial"/>
                          <a:cs typeface="Arial"/>
                        </a:defRPr>
                      </a:lvl1pPr>
                      <a:lvl2pPr marL="342892" algn="l" defTabSz="685783" rtl="0" eaLnBrk="1" latinLnBrk="0" hangingPunct="1">
                        <a:defRPr sz="1350" kern="1200">
                          <a:solidFill>
                            <a:schemeClr val="dk1"/>
                          </a:solidFill>
                          <a:latin typeface="Arial"/>
                          <a:ea typeface="Arial"/>
                          <a:cs typeface="Arial"/>
                        </a:defRPr>
                      </a:lvl2pPr>
                      <a:lvl3pPr marL="685783" algn="l" defTabSz="685783" rtl="0" eaLnBrk="1" latinLnBrk="0" hangingPunct="1">
                        <a:defRPr sz="1350" kern="1200">
                          <a:solidFill>
                            <a:schemeClr val="dk1"/>
                          </a:solidFill>
                          <a:latin typeface="Arial"/>
                          <a:ea typeface="Arial"/>
                          <a:cs typeface="Arial"/>
                        </a:defRPr>
                      </a:lvl3pPr>
                      <a:lvl4pPr marL="1028675" algn="l" defTabSz="685783" rtl="0" eaLnBrk="1" latinLnBrk="0" hangingPunct="1">
                        <a:defRPr sz="1350" kern="1200">
                          <a:solidFill>
                            <a:schemeClr val="dk1"/>
                          </a:solidFill>
                          <a:latin typeface="Arial"/>
                          <a:ea typeface="Arial"/>
                          <a:cs typeface="Arial"/>
                        </a:defRPr>
                      </a:lvl4pPr>
                      <a:lvl5pPr marL="1371566" algn="l" defTabSz="685783" rtl="0" eaLnBrk="1" latinLnBrk="0" hangingPunct="1">
                        <a:defRPr sz="1350" kern="1200">
                          <a:solidFill>
                            <a:schemeClr val="dk1"/>
                          </a:solidFill>
                          <a:latin typeface="Arial"/>
                          <a:ea typeface="Arial"/>
                          <a:cs typeface="Arial"/>
                        </a:defRPr>
                      </a:lvl5pPr>
                      <a:lvl6pPr marL="1714457" algn="l" defTabSz="685783" rtl="0" eaLnBrk="1" latinLnBrk="0" hangingPunct="1">
                        <a:defRPr sz="1350" kern="1200">
                          <a:solidFill>
                            <a:schemeClr val="dk1"/>
                          </a:solidFill>
                          <a:latin typeface="Arial"/>
                          <a:ea typeface="Arial"/>
                          <a:cs typeface="Arial"/>
                        </a:defRPr>
                      </a:lvl6pPr>
                      <a:lvl7pPr marL="2057348" algn="l" defTabSz="685783" rtl="0" eaLnBrk="1" latinLnBrk="0" hangingPunct="1">
                        <a:defRPr sz="1350" kern="1200">
                          <a:solidFill>
                            <a:schemeClr val="dk1"/>
                          </a:solidFill>
                          <a:latin typeface="Arial"/>
                          <a:ea typeface="Arial"/>
                          <a:cs typeface="Arial"/>
                        </a:defRPr>
                      </a:lvl7pPr>
                      <a:lvl8pPr marL="2400240" algn="l" defTabSz="685783" rtl="0" eaLnBrk="1" latinLnBrk="0" hangingPunct="1">
                        <a:defRPr sz="1350" kern="1200">
                          <a:solidFill>
                            <a:schemeClr val="dk1"/>
                          </a:solidFill>
                          <a:latin typeface="Arial"/>
                          <a:ea typeface="Arial"/>
                          <a:cs typeface="Arial"/>
                        </a:defRPr>
                      </a:lvl8pPr>
                      <a:lvl9pPr marL="2743132" algn="l" defTabSz="685783" rtl="0" eaLnBrk="1" latinLnBrk="0" hangingPunct="1">
                        <a:defRPr sz="1350" kern="1200">
                          <a:solidFill>
                            <a:schemeClr val="dk1"/>
                          </a:solidFill>
                          <a:latin typeface="Arial"/>
                          <a:ea typeface="Arial"/>
                          <a:cs typeface="Arial"/>
                        </a:defRPr>
                      </a:lvl9pPr>
                    </a:lstStyle>
                    <a:p>
                      <a:pPr algn="ctr"/>
                      <a:r>
                        <a:rPr lang="es-ES" sz="1000" dirty="0">
                          <a:latin typeface="Arial" panose="020B0604020202020204" pitchFamily="34" charset="0"/>
                          <a:cs typeface="Arial" panose="020B0604020202020204" pitchFamily="34" charset="0"/>
                        </a:rPr>
                        <a:t>En</a:t>
                      </a:r>
                      <a:r>
                        <a:rPr lang="es-ES" sz="1000" baseline="0" dirty="0">
                          <a:latin typeface="Arial" panose="020B0604020202020204" pitchFamily="34" charset="0"/>
                          <a:cs typeface="Arial" panose="020B0604020202020204" pitchFamily="34" charset="0"/>
                        </a:rPr>
                        <a:t> el agua =</a:t>
                      </a:r>
                      <a:endParaRPr lang="es-ES" sz="1000" dirty="0">
                        <a:latin typeface="Arial" panose="020B0604020202020204" pitchFamily="34" charset="0"/>
                        <a:cs typeface="Arial" panose="020B0604020202020204" pitchFamily="34" charset="0"/>
                      </a:endParaRPr>
                    </a:p>
                  </a:txBody>
                  <a:tcPr>
                    <a:lnL w="12700" cmpd="sng">
                      <a:solidFill>
                        <a:srgbClr val="D20014"/>
                      </a:solidFill>
                    </a:lnL>
                    <a:lnR>
                      <a:noFill/>
                    </a:lnR>
                    <a:lnT w="12700" cmpd="sng">
                      <a:solidFill>
                        <a:srgbClr val="D20014"/>
                      </a:solidFill>
                    </a:lnT>
                    <a:lnB w="12700" cmpd="sng">
                      <a:solidFill>
                        <a:srgbClr val="D20014"/>
                      </a:solidFill>
                    </a:lnB>
                    <a:lnTlToBr w="12700" cmpd="sng">
                      <a:noFill/>
                      <a:prstDash val="solid"/>
                    </a:lnTlToBr>
                    <a:lnBlToTr w="12700" cmpd="sng">
                      <a:noFill/>
                      <a:prstDash val="solid"/>
                    </a:lnBlToTr>
                    <a:solidFill>
                      <a:srgbClr val="FFFFFF"/>
                    </a:solidFill>
                  </a:tcPr>
                </a:tc>
                <a:tc>
                  <a:txBody>
                    <a:bodyPr/>
                    <a:lstStyle>
                      <a:lvl1pPr marL="0" algn="l" defTabSz="685783" rtl="0" eaLnBrk="1" latinLnBrk="0" hangingPunct="1">
                        <a:defRPr sz="1350" kern="1200">
                          <a:solidFill>
                            <a:schemeClr val="dk1"/>
                          </a:solidFill>
                          <a:latin typeface="Arial"/>
                          <a:ea typeface="Arial"/>
                          <a:cs typeface="Arial"/>
                        </a:defRPr>
                      </a:lvl1pPr>
                      <a:lvl2pPr marL="342892" algn="l" defTabSz="685783" rtl="0" eaLnBrk="1" latinLnBrk="0" hangingPunct="1">
                        <a:defRPr sz="1350" kern="1200">
                          <a:solidFill>
                            <a:schemeClr val="dk1"/>
                          </a:solidFill>
                          <a:latin typeface="Arial"/>
                          <a:ea typeface="Arial"/>
                          <a:cs typeface="Arial"/>
                        </a:defRPr>
                      </a:lvl2pPr>
                      <a:lvl3pPr marL="685783" algn="l" defTabSz="685783" rtl="0" eaLnBrk="1" latinLnBrk="0" hangingPunct="1">
                        <a:defRPr sz="1350" kern="1200">
                          <a:solidFill>
                            <a:schemeClr val="dk1"/>
                          </a:solidFill>
                          <a:latin typeface="Arial"/>
                          <a:ea typeface="Arial"/>
                          <a:cs typeface="Arial"/>
                        </a:defRPr>
                      </a:lvl3pPr>
                      <a:lvl4pPr marL="1028675" algn="l" defTabSz="685783" rtl="0" eaLnBrk="1" latinLnBrk="0" hangingPunct="1">
                        <a:defRPr sz="1350" kern="1200">
                          <a:solidFill>
                            <a:schemeClr val="dk1"/>
                          </a:solidFill>
                          <a:latin typeface="Arial"/>
                          <a:ea typeface="Arial"/>
                          <a:cs typeface="Arial"/>
                        </a:defRPr>
                      </a:lvl4pPr>
                      <a:lvl5pPr marL="1371566" algn="l" defTabSz="685783" rtl="0" eaLnBrk="1" latinLnBrk="0" hangingPunct="1">
                        <a:defRPr sz="1350" kern="1200">
                          <a:solidFill>
                            <a:schemeClr val="dk1"/>
                          </a:solidFill>
                          <a:latin typeface="Arial"/>
                          <a:ea typeface="Arial"/>
                          <a:cs typeface="Arial"/>
                        </a:defRPr>
                      </a:lvl5pPr>
                      <a:lvl6pPr marL="1714457" algn="l" defTabSz="685783" rtl="0" eaLnBrk="1" latinLnBrk="0" hangingPunct="1">
                        <a:defRPr sz="1350" kern="1200">
                          <a:solidFill>
                            <a:schemeClr val="dk1"/>
                          </a:solidFill>
                          <a:latin typeface="Arial"/>
                          <a:ea typeface="Arial"/>
                          <a:cs typeface="Arial"/>
                        </a:defRPr>
                      </a:lvl6pPr>
                      <a:lvl7pPr marL="2057348" algn="l" defTabSz="685783" rtl="0" eaLnBrk="1" latinLnBrk="0" hangingPunct="1">
                        <a:defRPr sz="1350" kern="1200">
                          <a:solidFill>
                            <a:schemeClr val="dk1"/>
                          </a:solidFill>
                          <a:latin typeface="Arial"/>
                          <a:ea typeface="Arial"/>
                          <a:cs typeface="Arial"/>
                        </a:defRPr>
                      </a:lvl7pPr>
                      <a:lvl8pPr marL="2400240" algn="l" defTabSz="685783" rtl="0" eaLnBrk="1" latinLnBrk="0" hangingPunct="1">
                        <a:defRPr sz="1350" kern="1200">
                          <a:solidFill>
                            <a:schemeClr val="dk1"/>
                          </a:solidFill>
                          <a:latin typeface="Arial"/>
                          <a:ea typeface="Arial"/>
                          <a:cs typeface="Arial"/>
                        </a:defRPr>
                      </a:lvl8pPr>
                      <a:lvl9pPr marL="2743132" algn="l" defTabSz="685783" rtl="0" eaLnBrk="1" latinLnBrk="0" hangingPunct="1">
                        <a:defRPr sz="1350" kern="1200">
                          <a:solidFill>
                            <a:schemeClr val="dk1"/>
                          </a:solidFill>
                          <a:latin typeface="Arial"/>
                          <a:ea typeface="Arial"/>
                          <a:cs typeface="Arial"/>
                        </a:defRPr>
                      </a:lvl9pPr>
                    </a:lstStyle>
                    <a:p>
                      <a:pPr algn="ctr"/>
                      <a:r>
                        <a:rPr lang="es-ES" sz="1000" dirty="0">
                          <a:latin typeface="Arial" panose="020B0604020202020204" pitchFamily="34" charset="0"/>
                          <a:cs typeface="Arial" panose="020B0604020202020204" pitchFamily="34" charset="0"/>
                        </a:rPr>
                        <a:t>1500 m/s (5400 km/h aprox.)</a:t>
                      </a:r>
                    </a:p>
                  </a:txBody>
                  <a:tcPr>
                    <a:lnL>
                      <a:noFill/>
                    </a:lnL>
                    <a:lnR w="12700" cmpd="sng">
                      <a:solidFill>
                        <a:srgbClr val="D20014"/>
                      </a:solidFill>
                    </a:lnR>
                    <a:lnT w="12700" cmpd="sng">
                      <a:solidFill>
                        <a:srgbClr val="D20014"/>
                      </a:solidFill>
                    </a:lnT>
                    <a:lnB w="12700" cmpd="sng">
                      <a:solidFill>
                        <a:srgbClr val="D20014"/>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206213">
                <a:tc>
                  <a:txBody>
                    <a:bodyPr/>
                    <a:lstStyle>
                      <a:lvl1pPr marL="0" algn="l" defTabSz="685783" rtl="0" eaLnBrk="1" latinLnBrk="0" hangingPunct="1">
                        <a:defRPr sz="1350" kern="1200">
                          <a:solidFill>
                            <a:schemeClr val="dk1"/>
                          </a:solidFill>
                          <a:latin typeface="Arial"/>
                          <a:ea typeface="Arial"/>
                          <a:cs typeface="Arial"/>
                        </a:defRPr>
                      </a:lvl1pPr>
                      <a:lvl2pPr marL="342892" algn="l" defTabSz="685783" rtl="0" eaLnBrk="1" latinLnBrk="0" hangingPunct="1">
                        <a:defRPr sz="1350" kern="1200">
                          <a:solidFill>
                            <a:schemeClr val="dk1"/>
                          </a:solidFill>
                          <a:latin typeface="Arial"/>
                          <a:ea typeface="Arial"/>
                          <a:cs typeface="Arial"/>
                        </a:defRPr>
                      </a:lvl2pPr>
                      <a:lvl3pPr marL="685783" algn="l" defTabSz="685783" rtl="0" eaLnBrk="1" latinLnBrk="0" hangingPunct="1">
                        <a:defRPr sz="1350" kern="1200">
                          <a:solidFill>
                            <a:schemeClr val="dk1"/>
                          </a:solidFill>
                          <a:latin typeface="Arial"/>
                          <a:ea typeface="Arial"/>
                          <a:cs typeface="Arial"/>
                        </a:defRPr>
                      </a:lvl3pPr>
                      <a:lvl4pPr marL="1028675" algn="l" defTabSz="685783" rtl="0" eaLnBrk="1" latinLnBrk="0" hangingPunct="1">
                        <a:defRPr sz="1350" kern="1200">
                          <a:solidFill>
                            <a:schemeClr val="dk1"/>
                          </a:solidFill>
                          <a:latin typeface="Arial"/>
                          <a:ea typeface="Arial"/>
                          <a:cs typeface="Arial"/>
                        </a:defRPr>
                      </a:lvl4pPr>
                      <a:lvl5pPr marL="1371566" algn="l" defTabSz="685783" rtl="0" eaLnBrk="1" latinLnBrk="0" hangingPunct="1">
                        <a:defRPr sz="1350" kern="1200">
                          <a:solidFill>
                            <a:schemeClr val="dk1"/>
                          </a:solidFill>
                          <a:latin typeface="Arial"/>
                          <a:ea typeface="Arial"/>
                          <a:cs typeface="Arial"/>
                        </a:defRPr>
                      </a:lvl5pPr>
                      <a:lvl6pPr marL="1714457" algn="l" defTabSz="685783" rtl="0" eaLnBrk="1" latinLnBrk="0" hangingPunct="1">
                        <a:defRPr sz="1350" kern="1200">
                          <a:solidFill>
                            <a:schemeClr val="dk1"/>
                          </a:solidFill>
                          <a:latin typeface="Arial"/>
                          <a:ea typeface="Arial"/>
                          <a:cs typeface="Arial"/>
                        </a:defRPr>
                      </a:lvl6pPr>
                      <a:lvl7pPr marL="2057348" algn="l" defTabSz="685783" rtl="0" eaLnBrk="1" latinLnBrk="0" hangingPunct="1">
                        <a:defRPr sz="1350" kern="1200">
                          <a:solidFill>
                            <a:schemeClr val="dk1"/>
                          </a:solidFill>
                          <a:latin typeface="Arial"/>
                          <a:ea typeface="Arial"/>
                          <a:cs typeface="Arial"/>
                        </a:defRPr>
                      </a:lvl7pPr>
                      <a:lvl8pPr marL="2400240" algn="l" defTabSz="685783" rtl="0" eaLnBrk="1" latinLnBrk="0" hangingPunct="1">
                        <a:defRPr sz="1350" kern="1200">
                          <a:solidFill>
                            <a:schemeClr val="dk1"/>
                          </a:solidFill>
                          <a:latin typeface="Arial"/>
                          <a:ea typeface="Arial"/>
                          <a:cs typeface="Arial"/>
                        </a:defRPr>
                      </a:lvl8pPr>
                      <a:lvl9pPr marL="2743132" algn="l" defTabSz="685783" rtl="0" eaLnBrk="1" latinLnBrk="0" hangingPunct="1">
                        <a:defRPr sz="1350" kern="1200">
                          <a:solidFill>
                            <a:schemeClr val="dk1"/>
                          </a:solidFill>
                          <a:latin typeface="Arial"/>
                          <a:ea typeface="Arial"/>
                          <a:cs typeface="Arial"/>
                        </a:defRPr>
                      </a:lvl9pPr>
                    </a:lstStyle>
                    <a:p>
                      <a:pPr algn="ctr"/>
                      <a:r>
                        <a:rPr lang="es-ES" sz="1000" dirty="0">
                          <a:latin typeface="Arial" panose="020B0604020202020204" pitchFamily="34" charset="0"/>
                          <a:cs typeface="Arial" panose="020B0604020202020204" pitchFamily="34" charset="0"/>
                        </a:rPr>
                        <a:t>En</a:t>
                      </a:r>
                      <a:r>
                        <a:rPr lang="es-ES" sz="1000" baseline="0" dirty="0">
                          <a:latin typeface="Arial" panose="020B0604020202020204" pitchFamily="34" charset="0"/>
                          <a:cs typeface="Arial" panose="020B0604020202020204" pitchFamily="34" charset="0"/>
                        </a:rPr>
                        <a:t> el acero =</a:t>
                      </a:r>
                      <a:endParaRPr lang="es-ES" sz="1000" dirty="0">
                        <a:latin typeface="Arial" panose="020B0604020202020204" pitchFamily="34" charset="0"/>
                        <a:cs typeface="Arial" panose="020B0604020202020204" pitchFamily="34" charset="0"/>
                      </a:endParaRPr>
                    </a:p>
                  </a:txBody>
                  <a:tcPr>
                    <a:lnL w="12700" cmpd="sng">
                      <a:solidFill>
                        <a:srgbClr val="D20014"/>
                      </a:solidFill>
                    </a:lnL>
                    <a:lnR>
                      <a:noFill/>
                    </a:lnR>
                    <a:lnT w="12700" cmpd="sng">
                      <a:solidFill>
                        <a:srgbClr val="D20014"/>
                      </a:solidFill>
                    </a:lnT>
                    <a:lnB w="12700" cmpd="sng">
                      <a:solidFill>
                        <a:srgbClr val="D20014"/>
                      </a:solidFill>
                    </a:lnB>
                    <a:lnTlToBr w="12700" cmpd="sng">
                      <a:noFill/>
                      <a:prstDash val="solid"/>
                    </a:lnTlToBr>
                    <a:lnBlToTr w="12700" cmpd="sng">
                      <a:noFill/>
                      <a:prstDash val="solid"/>
                    </a:lnBlToTr>
                    <a:solidFill>
                      <a:srgbClr val="D20014">
                        <a:tint val="20000"/>
                      </a:srgbClr>
                    </a:solidFill>
                  </a:tcPr>
                </a:tc>
                <a:tc>
                  <a:txBody>
                    <a:bodyPr/>
                    <a:lstStyle>
                      <a:lvl1pPr marL="0" algn="l" defTabSz="685783" rtl="0" eaLnBrk="1" latinLnBrk="0" hangingPunct="1">
                        <a:defRPr sz="1350" kern="1200">
                          <a:solidFill>
                            <a:schemeClr val="dk1"/>
                          </a:solidFill>
                          <a:latin typeface="Arial"/>
                          <a:ea typeface="Arial"/>
                          <a:cs typeface="Arial"/>
                        </a:defRPr>
                      </a:lvl1pPr>
                      <a:lvl2pPr marL="342892" algn="l" defTabSz="685783" rtl="0" eaLnBrk="1" latinLnBrk="0" hangingPunct="1">
                        <a:defRPr sz="1350" kern="1200">
                          <a:solidFill>
                            <a:schemeClr val="dk1"/>
                          </a:solidFill>
                          <a:latin typeface="Arial"/>
                          <a:ea typeface="Arial"/>
                          <a:cs typeface="Arial"/>
                        </a:defRPr>
                      </a:lvl2pPr>
                      <a:lvl3pPr marL="685783" algn="l" defTabSz="685783" rtl="0" eaLnBrk="1" latinLnBrk="0" hangingPunct="1">
                        <a:defRPr sz="1350" kern="1200">
                          <a:solidFill>
                            <a:schemeClr val="dk1"/>
                          </a:solidFill>
                          <a:latin typeface="Arial"/>
                          <a:ea typeface="Arial"/>
                          <a:cs typeface="Arial"/>
                        </a:defRPr>
                      </a:lvl3pPr>
                      <a:lvl4pPr marL="1028675" algn="l" defTabSz="685783" rtl="0" eaLnBrk="1" latinLnBrk="0" hangingPunct="1">
                        <a:defRPr sz="1350" kern="1200">
                          <a:solidFill>
                            <a:schemeClr val="dk1"/>
                          </a:solidFill>
                          <a:latin typeface="Arial"/>
                          <a:ea typeface="Arial"/>
                          <a:cs typeface="Arial"/>
                        </a:defRPr>
                      </a:lvl4pPr>
                      <a:lvl5pPr marL="1371566" algn="l" defTabSz="685783" rtl="0" eaLnBrk="1" latinLnBrk="0" hangingPunct="1">
                        <a:defRPr sz="1350" kern="1200">
                          <a:solidFill>
                            <a:schemeClr val="dk1"/>
                          </a:solidFill>
                          <a:latin typeface="Arial"/>
                          <a:ea typeface="Arial"/>
                          <a:cs typeface="Arial"/>
                        </a:defRPr>
                      </a:lvl5pPr>
                      <a:lvl6pPr marL="1714457" algn="l" defTabSz="685783" rtl="0" eaLnBrk="1" latinLnBrk="0" hangingPunct="1">
                        <a:defRPr sz="1350" kern="1200">
                          <a:solidFill>
                            <a:schemeClr val="dk1"/>
                          </a:solidFill>
                          <a:latin typeface="Arial"/>
                          <a:ea typeface="Arial"/>
                          <a:cs typeface="Arial"/>
                        </a:defRPr>
                      </a:lvl6pPr>
                      <a:lvl7pPr marL="2057348" algn="l" defTabSz="685783" rtl="0" eaLnBrk="1" latinLnBrk="0" hangingPunct="1">
                        <a:defRPr sz="1350" kern="1200">
                          <a:solidFill>
                            <a:schemeClr val="dk1"/>
                          </a:solidFill>
                          <a:latin typeface="Arial"/>
                          <a:ea typeface="Arial"/>
                          <a:cs typeface="Arial"/>
                        </a:defRPr>
                      </a:lvl7pPr>
                      <a:lvl8pPr marL="2400240" algn="l" defTabSz="685783" rtl="0" eaLnBrk="1" latinLnBrk="0" hangingPunct="1">
                        <a:defRPr sz="1350" kern="1200">
                          <a:solidFill>
                            <a:schemeClr val="dk1"/>
                          </a:solidFill>
                          <a:latin typeface="Arial"/>
                          <a:ea typeface="Arial"/>
                          <a:cs typeface="Arial"/>
                        </a:defRPr>
                      </a:lvl8pPr>
                      <a:lvl9pPr marL="2743132" algn="l" defTabSz="685783" rtl="0" eaLnBrk="1" latinLnBrk="0" hangingPunct="1">
                        <a:defRPr sz="1350" kern="1200">
                          <a:solidFill>
                            <a:schemeClr val="dk1"/>
                          </a:solidFill>
                          <a:latin typeface="Arial"/>
                          <a:ea typeface="Arial"/>
                          <a:cs typeface="Arial"/>
                        </a:defRPr>
                      </a:lvl9pPr>
                    </a:lstStyle>
                    <a:p>
                      <a:pPr algn="ctr"/>
                      <a:r>
                        <a:rPr lang="es-ES" sz="1000" dirty="0">
                          <a:latin typeface="Arial" panose="020B0604020202020204" pitchFamily="34" charset="0"/>
                          <a:cs typeface="Arial" panose="020B0604020202020204" pitchFamily="34" charset="0"/>
                        </a:rPr>
                        <a:t>5000 m/s (18000 km/h aprox.)</a:t>
                      </a:r>
                    </a:p>
                  </a:txBody>
                  <a:tcPr>
                    <a:lnL>
                      <a:noFill/>
                    </a:lnL>
                    <a:lnR w="12700" cmpd="sng">
                      <a:solidFill>
                        <a:srgbClr val="D20014"/>
                      </a:solidFill>
                    </a:lnR>
                    <a:lnT w="12700" cmpd="sng">
                      <a:solidFill>
                        <a:srgbClr val="D20014"/>
                      </a:solidFill>
                    </a:lnT>
                    <a:lnB w="12700" cmpd="sng">
                      <a:solidFill>
                        <a:srgbClr val="D20014"/>
                      </a:solidFill>
                    </a:lnB>
                    <a:lnTlToBr w="12700" cmpd="sng">
                      <a:noFill/>
                      <a:prstDash val="solid"/>
                    </a:lnTlToBr>
                    <a:lnBlToTr w="12700" cmpd="sng">
                      <a:noFill/>
                      <a:prstDash val="solid"/>
                    </a:lnBlToTr>
                    <a:solidFill>
                      <a:srgbClr val="D20014">
                        <a:tint val="20000"/>
                      </a:srgbClr>
                    </a:solidFill>
                  </a:tcPr>
                </a:tc>
                <a:extLst>
                  <a:ext uri="{0D108BD9-81ED-4DB2-BD59-A6C34878D82A}">
                    <a16:rowId xmlns:a16="http://schemas.microsoft.com/office/drawing/2014/main" val="10003"/>
                  </a:ext>
                </a:extLst>
              </a:tr>
            </a:tbl>
          </a:graphicData>
        </a:graphic>
      </p:graphicFrame>
      <p:pic>
        <p:nvPicPr>
          <p:cNvPr id="13" name="Picture 2" descr="C:\Users\fabmo\Desktop\oido.gif"/>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7895"/>
          <a:stretch/>
        </p:blipFill>
        <p:spPr bwMode="auto">
          <a:xfrm>
            <a:off x="6123438" y="3708006"/>
            <a:ext cx="2480561" cy="95461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Text Box 2"/>
          <p:cNvSpPr txBox="1">
            <a:spLocks noChangeArrowheads="1"/>
          </p:cNvSpPr>
          <p:nvPr/>
        </p:nvSpPr>
        <p:spPr bwMode="auto">
          <a:xfrm>
            <a:off x="629876" y="3707910"/>
            <a:ext cx="540534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200"/>
              </a:spcBef>
              <a:spcAft>
                <a:spcPct val="0"/>
              </a:spcAft>
              <a:buClrTx/>
              <a:buFontTx/>
              <a:buNone/>
            </a:pPr>
            <a:r>
              <a:rPr lang="es-ES" sz="1200" dirty="0">
                <a:solidFill>
                  <a:srgbClr val="000000"/>
                </a:solidFill>
                <a:ea typeface="ＭＳ Ｐゴシック" charset="0"/>
              </a:rPr>
              <a:t>La onda sonora llega al oído, causa una </a:t>
            </a:r>
            <a:r>
              <a:rPr lang="es-ES" sz="1200" b="1" dirty="0">
                <a:solidFill>
                  <a:srgbClr val="000000"/>
                </a:solidFill>
                <a:ea typeface="ＭＳ Ｐゴシック" charset="0"/>
              </a:rPr>
              <a:t>vibración</a:t>
            </a:r>
            <a:r>
              <a:rPr lang="es-ES" sz="1200" dirty="0">
                <a:solidFill>
                  <a:srgbClr val="000000"/>
                </a:solidFill>
                <a:ea typeface="ＭＳ Ｐゴシック" charset="0"/>
              </a:rPr>
              <a:t> de las partículas de aire situadas delante del tímpano. Estas variaciones de presión son </a:t>
            </a:r>
            <a:r>
              <a:rPr lang="es-ES" sz="1200" b="1" dirty="0">
                <a:solidFill>
                  <a:srgbClr val="000000"/>
                </a:solidFill>
                <a:ea typeface="ＭＳ Ｐゴシック" charset="0"/>
              </a:rPr>
              <a:t>amplificadas</a:t>
            </a:r>
            <a:r>
              <a:rPr lang="es-ES" sz="1200" dirty="0">
                <a:solidFill>
                  <a:srgbClr val="000000"/>
                </a:solidFill>
                <a:ea typeface="ＭＳ Ｐゴシック" charset="0"/>
              </a:rPr>
              <a:t> por el oído y transformadas en una </a:t>
            </a:r>
            <a:r>
              <a:rPr lang="es-ES" sz="1200" b="1" dirty="0">
                <a:solidFill>
                  <a:srgbClr val="000000"/>
                </a:solidFill>
                <a:ea typeface="ＭＳ Ｐゴシック" charset="0"/>
              </a:rPr>
              <a:t>señal eléctrica </a:t>
            </a:r>
            <a:r>
              <a:rPr lang="es-ES" sz="1200" dirty="0">
                <a:solidFill>
                  <a:srgbClr val="000000"/>
                </a:solidFill>
                <a:ea typeface="ＭＳ Ｐゴシック" charset="0"/>
              </a:rPr>
              <a:t>(impulsos nerviosos) que el cerebro interpreta y procesa como una </a:t>
            </a:r>
            <a:r>
              <a:rPr lang="es-ES" sz="1200" b="1" dirty="0">
                <a:solidFill>
                  <a:srgbClr val="000000"/>
                </a:solidFill>
                <a:ea typeface="ＭＳ Ｐゴシック" charset="0"/>
              </a:rPr>
              <a:t>sensación sonora</a:t>
            </a:r>
          </a:p>
        </p:txBody>
      </p:sp>
      <p:sp>
        <p:nvSpPr>
          <p:cNvPr id="15" name="Text Box 2"/>
          <p:cNvSpPr txBox="1">
            <a:spLocks noChangeArrowheads="1"/>
          </p:cNvSpPr>
          <p:nvPr/>
        </p:nvSpPr>
        <p:spPr bwMode="auto">
          <a:xfrm>
            <a:off x="601486" y="3460770"/>
            <a:ext cx="108012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600"/>
              </a:spcBef>
              <a:spcAft>
                <a:spcPct val="0"/>
              </a:spcAft>
              <a:buClrTx/>
              <a:buFontTx/>
              <a:buNone/>
            </a:pPr>
            <a:r>
              <a:rPr lang="es-ES" sz="1200" b="1" dirty="0">
                <a:solidFill>
                  <a:srgbClr val="C00000"/>
                </a:solidFill>
                <a:ea typeface="ＭＳ Ｐゴシック" charset="0"/>
              </a:rPr>
              <a:t>Oído:</a:t>
            </a:r>
            <a:endParaRPr lang="es-ES" sz="1200" dirty="0">
              <a:solidFill>
                <a:srgbClr val="C00000"/>
              </a:solidFill>
              <a:ea typeface="ＭＳ Ｐゴシック" charset="0"/>
            </a:endParaRPr>
          </a:p>
        </p:txBody>
      </p:sp>
    </p:spTree>
    <p:extLst>
      <p:ext uri="{BB962C8B-B14F-4D97-AF65-F5344CB8AC3E}">
        <p14:creationId xmlns:p14="http://schemas.microsoft.com/office/powerpoint/2010/main" val="325317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par>
                                <p:cTn id="22" presetID="22" presetClass="entr" presetSubtype="4"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5</a:t>
            </a:fld>
            <a:endParaRPr lang="en-GB" dirty="0"/>
          </a:p>
        </p:txBody>
      </p:sp>
      <p:sp>
        <p:nvSpPr>
          <p:cNvPr id="25" name="Text Box 2"/>
          <p:cNvSpPr txBox="1">
            <a:spLocks noChangeArrowheads="1"/>
          </p:cNvSpPr>
          <p:nvPr/>
        </p:nvSpPr>
        <p:spPr bwMode="auto">
          <a:xfrm>
            <a:off x="567528" y="311172"/>
            <a:ext cx="8036471"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200"/>
              </a:spcBef>
              <a:spcAft>
                <a:spcPct val="0"/>
              </a:spcAft>
              <a:buClrTx/>
              <a:buNone/>
              <a:defRPr/>
            </a:pPr>
            <a:r>
              <a:rPr lang="es-ES" sz="1400" b="1" dirty="0">
                <a:solidFill>
                  <a:srgbClr val="C00000"/>
                </a:solidFill>
                <a:ea typeface="ＭＳ Ｐゴシック" charset="0"/>
              </a:rPr>
              <a:t>Ruido:</a:t>
            </a:r>
            <a:r>
              <a:rPr lang="es-ES" sz="1400" dirty="0">
                <a:solidFill>
                  <a:srgbClr val="C00000"/>
                </a:solidFill>
                <a:ea typeface="ＭＳ Ｐゴシック" charset="0"/>
              </a:rPr>
              <a:t>  </a:t>
            </a:r>
            <a:r>
              <a:rPr lang="es-ES" sz="1500" kern="0" dirty="0">
                <a:solidFill>
                  <a:srgbClr val="000000"/>
                </a:solidFill>
                <a:ea typeface="ＭＳ Ｐゴシック" charset="0"/>
              </a:rPr>
              <a:t>Sensación auditiva no deseada, que causa molestias e incluso daños en la </a:t>
            </a:r>
            <a:r>
              <a:rPr lang="es-ES" sz="1500" b="1" kern="0" dirty="0">
                <a:solidFill>
                  <a:srgbClr val="000000"/>
                </a:solidFill>
                <a:ea typeface="ＭＳ Ｐゴシック" charset="0"/>
              </a:rPr>
              <a:t>salud</a:t>
            </a:r>
          </a:p>
        </p:txBody>
      </p:sp>
      <p:pic>
        <p:nvPicPr>
          <p:cNvPr id="3" name="Imagen 2"/>
          <p:cNvPicPr>
            <a:picLocks noChangeAspect="1"/>
          </p:cNvPicPr>
          <p:nvPr/>
        </p:nvPicPr>
        <p:blipFill rotWithShape="1">
          <a:blip r:embed="rId3" cstate="print">
            <a:extLst>
              <a:ext uri="{28A0092B-C50C-407E-A947-70E740481C1C}">
                <a14:useLocalDpi xmlns:a14="http://schemas.microsoft.com/office/drawing/2010/main" val="0"/>
              </a:ext>
            </a:extLst>
          </a:blip>
          <a:srcRect r="3542" b="31009"/>
          <a:stretch/>
        </p:blipFill>
        <p:spPr>
          <a:xfrm>
            <a:off x="567528" y="776726"/>
            <a:ext cx="8036471" cy="3836464"/>
          </a:xfrm>
          <a:prstGeom prst="rect">
            <a:avLst/>
          </a:prstGeom>
        </p:spPr>
      </p:pic>
    </p:spTree>
    <p:extLst>
      <p:ext uri="{BB962C8B-B14F-4D97-AF65-F5344CB8AC3E}">
        <p14:creationId xmlns:p14="http://schemas.microsoft.com/office/powerpoint/2010/main" val="757907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6</a:t>
            </a:fld>
            <a:endParaRPr lang="en-GB" dirty="0"/>
          </a:p>
        </p:txBody>
      </p:sp>
      <p:sp>
        <p:nvSpPr>
          <p:cNvPr id="11" name="Title 1"/>
          <p:cNvSpPr txBox="1">
            <a:spLocks/>
          </p:cNvSpPr>
          <p:nvPr/>
        </p:nvSpPr>
        <p:spPr bwMode="auto">
          <a:xfrm>
            <a:off x="755651" y="410472"/>
            <a:ext cx="7056710"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Parámetros que caracterizan el sonido:</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grpSp>
        <p:nvGrpSpPr>
          <p:cNvPr id="12" name="3 Grupo"/>
          <p:cNvGrpSpPr/>
          <p:nvPr/>
        </p:nvGrpSpPr>
        <p:grpSpPr>
          <a:xfrm>
            <a:off x="834512" y="1266094"/>
            <a:ext cx="7769937" cy="359128"/>
            <a:chOff x="1552096" y="1988840"/>
            <a:chExt cx="7088371" cy="359128"/>
          </a:xfrm>
        </p:grpSpPr>
        <p:sp>
          <p:nvSpPr>
            <p:cNvPr id="13" name="Text Box 2"/>
            <p:cNvSpPr txBox="1">
              <a:spLocks noChangeArrowheads="1"/>
            </p:cNvSpPr>
            <p:nvPr/>
          </p:nvSpPr>
          <p:spPr bwMode="auto">
            <a:xfrm>
              <a:off x="1552096" y="2009414"/>
              <a:ext cx="36724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None/>
              </a:pPr>
              <a:r>
                <a:rPr lang="es-ES" b="1" i="1" u="sng" dirty="0">
                  <a:solidFill>
                    <a:srgbClr val="000000"/>
                  </a:solidFill>
                  <a:ea typeface="ＭＳ Ｐゴシック" charset="0"/>
                </a:rPr>
                <a:t>Nivel de presión sonora (NPS):</a:t>
              </a:r>
              <a:r>
                <a:rPr lang="es-ES" dirty="0">
                  <a:solidFill>
                    <a:srgbClr val="000000"/>
                  </a:solidFill>
                  <a:ea typeface="ＭＳ Ｐゴシック" charset="0"/>
                </a:rPr>
                <a:t> </a:t>
              </a:r>
              <a:endParaRPr lang="es-ES" altLang="es-ES_tradnl" dirty="0">
                <a:solidFill>
                  <a:srgbClr val="000000"/>
                </a:solidFill>
                <a:ea typeface="ＭＳ Ｐゴシック" charset="0"/>
              </a:endParaRPr>
            </a:p>
          </p:txBody>
        </p:sp>
        <p:sp>
          <p:nvSpPr>
            <p:cNvPr id="14" name="Text Box 2"/>
            <p:cNvSpPr txBox="1">
              <a:spLocks noChangeArrowheads="1"/>
            </p:cNvSpPr>
            <p:nvPr/>
          </p:nvSpPr>
          <p:spPr bwMode="auto">
            <a:xfrm>
              <a:off x="4480764" y="1988840"/>
              <a:ext cx="41597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dirty="0">
                  <a:solidFill>
                    <a:srgbClr val="000000"/>
                  </a:solidFill>
                  <a:ea typeface="ＭＳ Ｐゴシック" charset="0"/>
                </a:rPr>
                <a:t>Nos indica el “volumen” de un sonido</a:t>
              </a:r>
              <a:endParaRPr lang="es-ES" altLang="es-ES_tradnl" dirty="0">
                <a:solidFill>
                  <a:srgbClr val="000000"/>
                </a:solidFill>
                <a:ea typeface="ＭＳ Ｐゴシック" charset="0"/>
              </a:endParaRPr>
            </a:p>
          </p:txBody>
        </p:sp>
      </p:grpSp>
      <p:grpSp>
        <p:nvGrpSpPr>
          <p:cNvPr id="15" name="19 Grupo"/>
          <p:cNvGrpSpPr/>
          <p:nvPr/>
        </p:nvGrpSpPr>
        <p:grpSpPr>
          <a:xfrm>
            <a:off x="834512" y="1698047"/>
            <a:ext cx="7207132" cy="359128"/>
            <a:chOff x="1246617" y="1988840"/>
            <a:chExt cx="6733424" cy="359128"/>
          </a:xfrm>
        </p:grpSpPr>
        <p:sp>
          <p:nvSpPr>
            <p:cNvPr id="16" name="Text Box 2"/>
            <p:cNvSpPr txBox="1">
              <a:spLocks noChangeArrowheads="1"/>
            </p:cNvSpPr>
            <p:nvPr/>
          </p:nvSpPr>
          <p:spPr bwMode="auto">
            <a:xfrm>
              <a:off x="1246617" y="2009414"/>
              <a:ext cx="36724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None/>
              </a:pPr>
              <a:r>
                <a:rPr lang="es-ES" b="1" i="1" u="sng" dirty="0">
                  <a:solidFill>
                    <a:srgbClr val="000000"/>
                  </a:solidFill>
                  <a:ea typeface="ＭＳ Ｐゴシック" charset="0"/>
                </a:rPr>
                <a:t>Frecuencia (Hz):</a:t>
              </a:r>
              <a:r>
                <a:rPr lang="es-ES" dirty="0">
                  <a:solidFill>
                    <a:srgbClr val="000000"/>
                  </a:solidFill>
                  <a:ea typeface="ＭＳ Ｐゴシック" charset="0"/>
                </a:rPr>
                <a:t> </a:t>
              </a:r>
              <a:endParaRPr lang="es-ES" altLang="es-ES_tradnl" dirty="0">
                <a:solidFill>
                  <a:srgbClr val="000000"/>
                </a:solidFill>
                <a:ea typeface="ＭＳ Ｐゴシック" charset="0"/>
              </a:endParaRPr>
            </a:p>
          </p:txBody>
        </p:sp>
        <p:sp>
          <p:nvSpPr>
            <p:cNvPr id="17" name="Text Box 2"/>
            <p:cNvSpPr txBox="1">
              <a:spLocks noChangeArrowheads="1"/>
            </p:cNvSpPr>
            <p:nvPr/>
          </p:nvSpPr>
          <p:spPr bwMode="auto">
            <a:xfrm>
              <a:off x="2906710" y="1988840"/>
              <a:ext cx="50733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altLang="es-ES_tradnl" dirty="0">
                  <a:solidFill>
                    <a:srgbClr val="000000"/>
                  </a:solidFill>
                  <a:ea typeface="ＭＳ Ｐゴシック" charset="0"/>
                </a:rPr>
                <a:t>Nos indica el “tono” de sonido</a:t>
              </a:r>
            </a:p>
          </p:txBody>
        </p:sp>
      </p:grpSp>
      <p:sp>
        <p:nvSpPr>
          <p:cNvPr id="18" name="Text Box 2"/>
          <p:cNvSpPr txBox="1">
            <a:spLocks noChangeArrowheads="1"/>
          </p:cNvSpPr>
          <p:nvPr/>
        </p:nvSpPr>
        <p:spPr bwMode="auto">
          <a:xfrm>
            <a:off x="755576" y="753346"/>
            <a:ext cx="73834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dirty="0">
                <a:solidFill>
                  <a:srgbClr val="000000"/>
                </a:solidFill>
                <a:ea typeface="ＭＳ Ｐゴシック" charset="0"/>
              </a:rPr>
              <a:t>El sonido se puede describir principalmente en función de estas 2 magnitudes:</a:t>
            </a:r>
            <a:endParaRPr lang="es-ES" altLang="es-ES_tradnl" dirty="0">
              <a:solidFill>
                <a:srgbClr val="000000"/>
              </a:solidFill>
              <a:ea typeface="ＭＳ Ｐゴシック" charset="0"/>
            </a:endParaRPr>
          </a:p>
        </p:txBody>
      </p:sp>
      <p:pic>
        <p:nvPicPr>
          <p:cNvPr id="19" name="Imagen 18"/>
          <p:cNvPicPr>
            <a:picLocks noChangeAspect="1"/>
          </p:cNvPicPr>
          <p:nvPr/>
        </p:nvPicPr>
        <p:blipFill rotWithShape="1">
          <a:blip r:embed="rId3" cstate="print">
            <a:extLst>
              <a:ext uri="{28A0092B-C50C-407E-A947-70E740481C1C}">
                <a14:useLocalDpi xmlns:a14="http://schemas.microsoft.com/office/drawing/2010/main" val="0"/>
              </a:ext>
            </a:extLst>
          </a:blip>
          <a:srcRect t="17780" b="41062"/>
          <a:stretch/>
        </p:blipFill>
        <p:spPr>
          <a:xfrm>
            <a:off x="549243" y="2356160"/>
            <a:ext cx="8182865" cy="2245076"/>
          </a:xfrm>
          <a:prstGeom prst="rect">
            <a:avLst/>
          </a:prstGeom>
        </p:spPr>
      </p:pic>
    </p:spTree>
    <p:extLst>
      <p:ext uri="{BB962C8B-B14F-4D97-AF65-F5344CB8AC3E}">
        <p14:creationId xmlns:p14="http://schemas.microsoft.com/office/powerpoint/2010/main" val="1408659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7</a:t>
            </a:fld>
            <a:endParaRPr lang="en-GB" dirty="0"/>
          </a:p>
        </p:txBody>
      </p:sp>
      <p:grpSp>
        <p:nvGrpSpPr>
          <p:cNvPr id="3" name="15 Grupo"/>
          <p:cNvGrpSpPr/>
          <p:nvPr/>
        </p:nvGrpSpPr>
        <p:grpSpPr>
          <a:xfrm>
            <a:off x="3509551" y="1778306"/>
            <a:ext cx="4695340" cy="2871105"/>
            <a:chOff x="1331640" y="2385320"/>
            <a:chExt cx="6417220" cy="3924000"/>
          </a:xfrm>
        </p:grpSpPr>
        <p:pic>
          <p:nvPicPr>
            <p:cNvPr id="4" name="Picture 2" descr="Imagen1"/>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331640" y="2385320"/>
              <a:ext cx="6417220" cy="3924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6 CuadroTexto"/>
            <p:cNvSpPr txBox="1"/>
            <p:nvPr/>
          </p:nvSpPr>
          <p:spPr>
            <a:xfrm>
              <a:off x="3813689" y="2385320"/>
              <a:ext cx="288032" cy="210322"/>
            </a:xfrm>
            <a:prstGeom prst="rect">
              <a:avLst/>
            </a:prstGeom>
            <a:noFill/>
          </p:spPr>
          <p:txBody>
            <a:bodyPr wrap="square" lIns="0" tIns="0" rIns="0" bIns="0" rtlCol="0">
              <a:spAutoFit/>
            </a:bodyPr>
            <a:lstStyle/>
            <a:p>
              <a:pPr defTabSz="914400" fontAlgn="base">
                <a:lnSpc>
                  <a:spcPct val="100000"/>
                </a:lnSpc>
                <a:spcBef>
                  <a:spcPct val="0"/>
                </a:spcBef>
                <a:spcAft>
                  <a:spcPct val="0"/>
                </a:spcAft>
                <a:buFontTx/>
                <a:buNone/>
              </a:pPr>
              <a:r>
                <a:rPr lang="es-ES" sz="1000" b="1" dirty="0">
                  <a:solidFill>
                    <a:srgbClr val="000000"/>
                  </a:solidFill>
                  <a:ea typeface="ＭＳ Ｐゴシック" charset="0"/>
                  <a:cs typeface="Arial" charset="0"/>
                </a:rPr>
                <a:t>dB</a:t>
              </a:r>
            </a:p>
          </p:txBody>
        </p:sp>
      </p:grpSp>
      <p:sp>
        <p:nvSpPr>
          <p:cNvPr id="7" name="Text Box 2"/>
          <p:cNvSpPr txBox="1">
            <a:spLocks noChangeArrowheads="1"/>
          </p:cNvSpPr>
          <p:nvPr/>
        </p:nvSpPr>
        <p:spPr bwMode="auto">
          <a:xfrm>
            <a:off x="611560" y="741537"/>
            <a:ext cx="31768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sz="1200" b="1" i="1" u="sng" dirty="0">
                <a:solidFill>
                  <a:srgbClr val="000000"/>
                </a:solidFill>
                <a:ea typeface="ＭＳ Ｐゴシック" charset="0"/>
              </a:rPr>
              <a:t>Nivel de presión sonora (NPS):</a:t>
            </a:r>
            <a:r>
              <a:rPr lang="es-ES" sz="1200" dirty="0">
                <a:solidFill>
                  <a:srgbClr val="000000"/>
                </a:solidFill>
                <a:ea typeface="ＭＳ Ｐゴシック" charset="0"/>
              </a:rPr>
              <a:t> </a:t>
            </a:r>
            <a:endParaRPr lang="es-ES" altLang="es-ES_tradnl" sz="1200" dirty="0">
              <a:solidFill>
                <a:srgbClr val="000000"/>
              </a:solidFill>
              <a:ea typeface="ＭＳ Ｐゴシック" charset="0"/>
            </a:endParaRPr>
          </a:p>
        </p:txBody>
      </p:sp>
      <p:sp>
        <p:nvSpPr>
          <p:cNvPr id="8" name="Text Box 2"/>
          <p:cNvSpPr txBox="1">
            <a:spLocks noChangeArrowheads="1"/>
          </p:cNvSpPr>
          <p:nvPr/>
        </p:nvSpPr>
        <p:spPr bwMode="auto">
          <a:xfrm>
            <a:off x="3138616" y="737439"/>
            <a:ext cx="529710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sz="1200" dirty="0">
                <a:solidFill>
                  <a:srgbClr val="000000"/>
                </a:solidFill>
                <a:ea typeface="ＭＳ Ｐゴシック" charset="0"/>
              </a:rPr>
              <a:t>Determina la intensidad de un sonido. Se mide en decibelios (dB)</a:t>
            </a:r>
            <a:endParaRPr lang="es-ES" altLang="es-ES_tradnl" sz="1200" dirty="0">
              <a:solidFill>
                <a:srgbClr val="000000"/>
              </a:solidFill>
              <a:ea typeface="ＭＳ Ｐゴシック" charset="0"/>
            </a:endParaRPr>
          </a:p>
        </p:txBody>
      </p:sp>
      <mc:AlternateContent xmlns:mc="http://schemas.openxmlformats.org/markup-compatibility/2006" xmlns:a14="http://schemas.microsoft.com/office/drawing/2010/main">
        <mc:Choice Requires="a14">
          <p:sp>
            <p:nvSpPr>
              <p:cNvPr id="9" name="5 CuadroTexto"/>
              <p:cNvSpPr txBox="1"/>
              <p:nvPr/>
            </p:nvSpPr>
            <p:spPr>
              <a:xfrm>
                <a:off x="5467278" y="1147994"/>
                <a:ext cx="2648849" cy="530402"/>
              </a:xfrm>
              <a:prstGeom prst="rect">
                <a:avLst/>
              </a:prstGeom>
              <a:solidFill>
                <a:schemeClr val="bg2"/>
              </a:solidFill>
            </p:spPr>
            <p:txBody>
              <a:bodyPr wrap="square" lIns="0" tIns="0" rIns="0" bIns="0" rtlCol="0">
                <a:spAutoFit/>
              </a:bodyPr>
              <a:lstStyle/>
              <a:p>
                <a:pPr defTabSz="914400" fontAlgn="base">
                  <a:lnSpc>
                    <a:spcPct val="100000"/>
                  </a:lnSpc>
                  <a:spcBef>
                    <a:spcPct val="0"/>
                  </a:spcBef>
                  <a:spcAft>
                    <a:spcPct val="0"/>
                  </a:spcAft>
                  <a:buFontTx/>
                  <a:buNone/>
                </a:pPr>
                <a14:m>
                  <m:oMathPara xmlns:m="http://schemas.openxmlformats.org/officeDocument/2006/math">
                    <m:oMathParaPr>
                      <m:jc m:val="centerGroup"/>
                    </m:oMathParaPr>
                    <m:oMath xmlns:m="http://schemas.openxmlformats.org/officeDocument/2006/math">
                      <m:r>
                        <a:rPr lang="es-ES" sz="1600" i="1" smtClean="0">
                          <a:solidFill>
                            <a:srgbClr val="000000"/>
                          </a:solidFill>
                          <a:latin typeface="Cambria Math"/>
                        </a:rPr>
                        <m:t>𝑁𝑃𝑆</m:t>
                      </m:r>
                      <m:r>
                        <a:rPr lang="es-ES" sz="1600" i="1" smtClean="0">
                          <a:solidFill>
                            <a:srgbClr val="000000"/>
                          </a:solidFill>
                          <a:latin typeface="Cambria Math"/>
                        </a:rPr>
                        <m:t>=20 </m:t>
                      </m:r>
                      <m:r>
                        <a:rPr lang="es-ES" sz="1600" i="1" smtClean="0">
                          <a:solidFill>
                            <a:srgbClr val="000000"/>
                          </a:solidFill>
                          <a:latin typeface="Cambria Math"/>
                        </a:rPr>
                        <m:t>𝑙𝑜𝑔</m:t>
                      </m:r>
                      <m:f>
                        <m:fPr>
                          <m:ctrlPr>
                            <a:rPr lang="es-ES" sz="1600" i="1" smtClean="0">
                              <a:solidFill>
                                <a:srgbClr val="000000"/>
                              </a:solidFill>
                              <a:latin typeface="Cambria Math" panose="02040503050406030204" pitchFamily="18" charset="0"/>
                            </a:rPr>
                          </m:ctrlPr>
                        </m:fPr>
                        <m:num>
                          <m:r>
                            <a:rPr lang="es-ES" sz="1600" i="1" smtClean="0">
                              <a:solidFill>
                                <a:srgbClr val="000000"/>
                              </a:solidFill>
                              <a:latin typeface="Cambria Math"/>
                            </a:rPr>
                            <m:t>𝑃</m:t>
                          </m:r>
                        </m:num>
                        <m:den>
                          <m:sSub>
                            <m:sSubPr>
                              <m:ctrlPr>
                                <a:rPr lang="es-ES" sz="1600" i="1" smtClean="0">
                                  <a:solidFill>
                                    <a:srgbClr val="000000"/>
                                  </a:solidFill>
                                  <a:latin typeface="Cambria Math" panose="02040503050406030204" pitchFamily="18" charset="0"/>
                                </a:rPr>
                              </m:ctrlPr>
                            </m:sSubPr>
                            <m:e>
                              <m:r>
                                <a:rPr lang="es-ES" sz="1600" i="1" smtClean="0">
                                  <a:solidFill>
                                    <a:srgbClr val="000000"/>
                                  </a:solidFill>
                                  <a:latin typeface="Cambria Math"/>
                                </a:rPr>
                                <m:t>𝑃</m:t>
                              </m:r>
                            </m:e>
                            <m:sub>
                              <m:r>
                                <a:rPr lang="es-ES" sz="1600" i="1" smtClean="0">
                                  <a:solidFill>
                                    <a:srgbClr val="000000"/>
                                  </a:solidFill>
                                  <a:latin typeface="Cambria Math"/>
                                </a:rPr>
                                <m:t>𝑟𝑒𝑓</m:t>
                              </m:r>
                            </m:sub>
                          </m:sSub>
                        </m:den>
                      </m:f>
                      <m:r>
                        <a:rPr lang="es-ES" sz="1600" i="1" smtClean="0">
                          <a:solidFill>
                            <a:srgbClr val="000000"/>
                          </a:solidFill>
                          <a:latin typeface="Cambria Math"/>
                        </a:rPr>
                        <m:t> (</m:t>
                      </m:r>
                      <m:r>
                        <a:rPr lang="es-ES" sz="1600" i="1" smtClean="0">
                          <a:solidFill>
                            <a:srgbClr val="000000"/>
                          </a:solidFill>
                          <a:latin typeface="Cambria Math"/>
                        </a:rPr>
                        <m:t>𝑑𝐵</m:t>
                      </m:r>
                      <m:r>
                        <a:rPr lang="es-ES" sz="1600" i="1" smtClean="0">
                          <a:solidFill>
                            <a:srgbClr val="000000"/>
                          </a:solidFill>
                          <a:latin typeface="Cambria Math"/>
                        </a:rPr>
                        <m:t>)</m:t>
                      </m:r>
                    </m:oMath>
                  </m:oMathPara>
                </a14:m>
                <a:endParaRPr lang="es-ES" sz="1600" dirty="0">
                  <a:solidFill>
                    <a:srgbClr val="000000"/>
                  </a:solidFill>
                  <a:ea typeface="ＭＳ Ｐゴシック" charset="0"/>
                  <a:cs typeface="Arial" charset="0"/>
                </a:endParaRPr>
              </a:p>
            </p:txBody>
          </p:sp>
        </mc:Choice>
        <mc:Fallback xmlns="">
          <p:sp>
            <p:nvSpPr>
              <p:cNvPr id="9" name="5 CuadroTexto"/>
              <p:cNvSpPr txBox="1">
                <a:spLocks noRot="1" noChangeAspect="1" noMove="1" noResize="1" noEditPoints="1" noAdjustHandles="1" noChangeArrowheads="1" noChangeShapeType="1" noTextEdit="1"/>
              </p:cNvSpPr>
              <p:nvPr/>
            </p:nvSpPr>
            <p:spPr>
              <a:xfrm>
                <a:off x="5467278" y="1147994"/>
                <a:ext cx="2648849" cy="530402"/>
              </a:xfrm>
              <a:prstGeom prst="rect">
                <a:avLst/>
              </a:prstGeom>
              <a:blipFill>
                <a:blip r:embed="rId4"/>
                <a:stretch>
                  <a:fillRect/>
                </a:stretch>
              </a:blipFill>
            </p:spPr>
            <p:txBody>
              <a:bodyPr/>
              <a:lstStyle/>
              <a:p>
                <a:r>
                  <a:rPr lang="en-GB">
                    <a:noFill/>
                  </a:rPr>
                  <a:t> </a:t>
                </a:r>
              </a:p>
            </p:txBody>
          </p:sp>
        </mc:Fallback>
      </mc:AlternateContent>
      <p:grpSp>
        <p:nvGrpSpPr>
          <p:cNvPr id="10" name="1 Grupo"/>
          <p:cNvGrpSpPr/>
          <p:nvPr/>
        </p:nvGrpSpPr>
        <p:grpSpPr>
          <a:xfrm>
            <a:off x="692339" y="1712402"/>
            <a:ext cx="963469" cy="2917263"/>
            <a:chOff x="539552" y="2636913"/>
            <a:chExt cx="1327645" cy="3672408"/>
          </a:xfrm>
        </p:grpSpPr>
        <p:pic>
          <p:nvPicPr>
            <p:cNvPr id="11" name="Picture 4" descr="C:\Users\fabmo\Desktop\12.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262360" y="2636913"/>
              <a:ext cx="604837" cy="367240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fabmo\Desktop\12.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39552" y="2636913"/>
              <a:ext cx="676275" cy="36724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2 Grupo"/>
          <p:cNvGrpSpPr/>
          <p:nvPr/>
        </p:nvGrpSpPr>
        <p:grpSpPr>
          <a:xfrm>
            <a:off x="527364" y="1167186"/>
            <a:ext cx="3754024" cy="500137"/>
            <a:chOff x="527364" y="1988840"/>
            <a:chExt cx="3754024" cy="500137"/>
          </a:xfrm>
        </p:grpSpPr>
        <p:sp>
          <p:nvSpPr>
            <p:cNvPr id="14" name="Text Box 2"/>
            <p:cNvSpPr txBox="1">
              <a:spLocks noChangeArrowheads="1"/>
            </p:cNvSpPr>
            <p:nvPr/>
          </p:nvSpPr>
          <p:spPr bwMode="auto">
            <a:xfrm>
              <a:off x="527364" y="1988840"/>
              <a:ext cx="130833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ts val="0"/>
                </a:spcBef>
                <a:spcAft>
                  <a:spcPct val="0"/>
                </a:spcAft>
                <a:buClrTx/>
                <a:buFontTx/>
                <a:buNone/>
              </a:pPr>
              <a:r>
                <a:rPr lang="es-ES" sz="1200" b="1" dirty="0">
                  <a:solidFill>
                    <a:srgbClr val="D20014"/>
                  </a:solidFill>
                  <a:ea typeface="ＭＳ Ｐゴシック" charset="0"/>
                </a:rPr>
                <a:t>Escala Logarítmica</a:t>
              </a:r>
              <a:endParaRPr lang="es-ES" altLang="es-ES_tradnl" sz="1200" b="1" dirty="0">
                <a:solidFill>
                  <a:srgbClr val="D20014"/>
                </a:solidFill>
                <a:ea typeface="ＭＳ Ｐゴシック" charset="0"/>
              </a:endParaRPr>
            </a:p>
          </p:txBody>
        </p:sp>
        <p:sp>
          <p:nvSpPr>
            <p:cNvPr id="15" name="Text Box 2"/>
            <p:cNvSpPr txBox="1">
              <a:spLocks noChangeArrowheads="1"/>
            </p:cNvSpPr>
            <p:nvPr/>
          </p:nvSpPr>
          <p:spPr bwMode="auto">
            <a:xfrm>
              <a:off x="1907704" y="1988840"/>
              <a:ext cx="2373684" cy="50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285750" indent="-285750" defTabSz="914400" fontAlgn="base">
                <a:lnSpc>
                  <a:spcPct val="100000"/>
                </a:lnSpc>
                <a:spcBef>
                  <a:spcPts val="300"/>
                </a:spcBef>
                <a:spcAft>
                  <a:spcPct val="0"/>
                </a:spcAft>
                <a:buClrTx/>
                <a:buFont typeface="Wingdings" pitchFamily="2" charset="2"/>
                <a:buChar char="Ø"/>
              </a:pPr>
              <a:r>
                <a:rPr lang="es-ES" sz="1200" dirty="0">
                  <a:solidFill>
                    <a:srgbClr val="D20014"/>
                  </a:solidFill>
                  <a:ea typeface="ＭＳ Ｐゴシック" charset="0"/>
                </a:rPr>
                <a:t>Valores manejables</a:t>
              </a:r>
            </a:p>
            <a:p>
              <a:pPr marL="285750" indent="-285750" defTabSz="914400" fontAlgn="base">
                <a:lnSpc>
                  <a:spcPct val="100000"/>
                </a:lnSpc>
                <a:spcBef>
                  <a:spcPts val="300"/>
                </a:spcBef>
                <a:spcAft>
                  <a:spcPct val="0"/>
                </a:spcAft>
                <a:buClrTx/>
                <a:buFont typeface="Wingdings" pitchFamily="2" charset="2"/>
                <a:buChar char="Ø"/>
              </a:pPr>
              <a:r>
                <a:rPr lang="es-ES" altLang="es-ES_tradnl" sz="1200" dirty="0">
                  <a:solidFill>
                    <a:srgbClr val="D20014"/>
                  </a:solidFill>
                  <a:ea typeface="ＭＳ Ｐゴシック" charset="0"/>
                </a:rPr>
                <a:t>Oído humano NO lineal</a:t>
              </a:r>
            </a:p>
          </p:txBody>
        </p:sp>
      </p:grpSp>
      <p:sp>
        <p:nvSpPr>
          <p:cNvPr id="16" name="Title 1"/>
          <p:cNvSpPr txBox="1">
            <a:spLocks/>
          </p:cNvSpPr>
          <p:nvPr/>
        </p:nvSpPr>
        <p:spPr bwMode="auto">
          <a:xfrm>
            <a:off x="755651" y="410472"/>
            <a:ext cx="7056710" cy="32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Parámetros que caracterizan el sonido:</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Tree>
    <p:extLst>
      <p:ext uri="{BB962C8B-B14F-4D97-AF65-F5344CB8AC3E}">
        <p14:creationId xmlns:p14="http://schemas.microsoft.com/office/powerpoint/2010/main" val="379479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8</a:t>
            </a:fld>
            <a:endParaRPr lang="en-GB" dirty="0"/>
          </a:p>
        </p:txBody>
      </p:sp>
      <p:sp>
        <p:nvSpPr>
          <p:cNvPr id="16" name="Title 1"/>
          <p:cNvSpPr txBox="1">
            <a:spLocks/>
          </p:cNvSpPr>
          <p:nvPr/>
        </p:nvSpPr>
        <p:spPr bwMode="auto">
          <a:xfrm>
            <a:off x="755651" y="410472"/>
            <a:ext cx="7056710"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Suma de niveles de presión sonora:</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17" name="Text Box 2"/>
          <p:cNvSpPr txBox="1">
            <a:spLocks noChangeArrowheads="1"/>
          </p:cNvSpPr>
          <p:nvPr/>
        </p:nvSpPr>
        <p:spPr bwMode="auto">
          <a:xfrm>
            <a:off x="2983258" y="694238"/>
            <a:ext cx="5040560" cy="275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400" dirty="0"/>
              <a:t>El nivel total </a:t>
            </a:r>
            <a:r>
              <a:rPr lang="es-ES" sz="1400" b="1" dirty="0">
                <a:solidFill>
                  <a:srgbClr val="D20014"/>
                </a:solidFill>
              </a:rPr>
              <a:t>NO</a:t>
            </a:r>
            <a:r>
              <a:rPr lang="es-ES" sz="1400" dirty="0"/>
              <a:t> es la suma aritmética de los niveles</a:t>
            </a:r>
            <a:endParaRPr lang="es-ES" altLang="es-ES_tradnl" sz="1400" dirty="0"/>
          </a:p>
        </p:txBody>
      </p:sp>
      <p:sp>
        <p:nvSpPr>
          <p:cNvPr id="19" name="Text Box 2"/>
          <p:cNvSpPr txBox="1">
            <a:spLocks noChangeArrowheads="1"/>
          </p:cNvSpPr>
          <p:nvPr/>
        </p:nvSpPr>
        <p:spPr bwMode="auto">
          <a:xfrm>
            <a:off x="736969" y="3259763"/>
            <a:ext cx="4671988"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200" dirty="0"/>
              <a:t>Suma logarítmica:</a:t>
            </a:r>
            <a:endParaRPr lang="es-ES" altLang="es-ES_tradnl" sz="1200" dirty="0"/>
          </a:p>
        </p:txBody>
      </p:sp>
      <p:sp>
        <p:nvSpPr>
          <p:cNvPr id="22" name="Text Box 2"/>
          <p:cNvSpPr txBox="1">
            <a:spLocks noChangeArrowheads="1"/>
          </p:cNvSpPr>
          <p:nvPr/>
        </p:nvSpPr>
        <p:spPr bwMode="auto">
          <a:xfrm>
            <a:off x="755651" y="3980999"/>
            <a:ext cx="4671988"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200" dirty="0"/>
              <a:t>Si se tienen 2 fuentes iguales</a:t>
            </a:r>
            <a:endParaRPr lang="es-ES" altLang="es-ES_tradnl" sz="1200" dirty="0"/>
          </a:p>
        </p:txBody>
      </p:sp>
      <p:sp>
        <p:nvSpPr>
          <p:cNvPr id="23" name="Text Box 2"/>
          <p:cNvSpPr txBox="1">
            <a:spLocks noChangeArrowheads="1"/>
          </p:cNvSpPr>
          <p:nvPr/>
        </p:nvSpPr>
        <p:spPr bwMode="auto">
          <a:xfrm>
            <a:off x="683568" y="694238"/>
            <a:ext cx="2808312" cy="275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400" dirty="0"/>
              <a:t>Suma de 2 fuentes sonoras:</a:t>
            </a:r>
            <a:endParaRPr lang="es-ES" altLang="es-ES_tradnl" sz="1400" dirty="0"/>
          </a:p>
        </p:txBody>
      </p:sp>
      <p:sp>
        <p:nvSpPr>
          <p:cNvPr id="24" name="Text Box 2"/>
          <p:cNvSpPr txBox="1">
            <a:spLocks noChangeArrowheads="1"/>
          </p:cNvSpPr>
          <p:nvPr/>
        </p:nvSpPr>
        <p:spPr bwMode="auto">
          <a:xfrm>
            <a:off x="2763958" y="1419265"/>
            <a:ext cx="1303986"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200" dirty="0"/>
              <a:t>Lp1 = 60 dB</a:t>
            </a:r>
            <a:endParaRPr lang="es-ES" altLang="es-ES_tradnl" sz="1200" dirty="0"/>
          </a:p>
        </p:txBody>
      </p:sp>
      <p:sp>
        <p:nvSpPr>
          <p:cNvPr id="25" name="Text Box 2"/>
          <p:cNvSpPr txBox="1">
            <a:spLocks noChangeArrowheads="1"/>
          </p:cNvSpPr>
          <p:nvPr/>
        </p:nvSpPr>
        <p:spPr bwMode="auto">
          <a:xfrm>
            <a:off x="2763958" y="2528397"/>
            <a:ext cx="1303986"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200" dirty="0"/>
              <a:t>Lp2 = 60 dB</a:t>
            </a:r>
            <a:endParaRPr lang="es-ES" altLang="es-ES_tradnl" sz="1200" dirty="0"/>
          </a:p>
        </p:txBody>
      </p:sp>
      <p:sp>
        <p:nvSpPr>
          <p:cNvPr id="26" name="1 Cerrar llave"/>
          <p:cNvSpPr/>
          <p:nvPr/>
        </p:nvSpPr>
        <p:spPr>
          <a:xfrm>
            <a:off x="4067944" y="1060382"/>
            <a:ext cx="504056" cy="2050449"/>
          </a:xfrm>
          <a:prstGeom prst="rightBrace">
            <a:avLst>
              <a:gd name="adj1" fmla="val 47607"/>
              <a:gd name="adj2" fmla="val 50000"/>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dirty="0"/>
          </a:p>
        </p:txBody>
      </p:sp>
      <p:sp>
        <p:nvSpPr>
          <p:cNvPr id="27" name="Text Box 2"/>
          <p:cNvSpPr txBox="1">
            <a:spLocks noChangeArrowheads="1"/>
          </p:cNvSpPr>
          <p:nvPr/>
        </p:nvSpPr>
        <p:spPr bwMode="auto">
          <a:xfrm>
            <a:off x="4716016" y="1908085"/>
            <a:ext cx="27363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dirty="0" err="1"/>
              <a:t>Lp</a:t>
            </a:r>
            <a:r>
              <a:rPr lang="es-ES" dirty="0"/>
              <a:t> = 60 + 60 = 120  dB</a:t>
            </a:r>
            <a:endParaRPr lang="es-ES" altLang="es-ES_tradnl" dirty="0"/>
          </a:p>
        </p:txBody>
      </p:sp>
      <p:sp>
        <p:nvSpPr>
          <p:cNvPr id="28" name="2 Multiplicar"/>
          <p:cNvSpPr/>
          <p:nvPr/>
        </p:nvSpPr>
        <p:spPr>
          <a:xfrm>
            <a:off x="5921131" y="1438157"/>
            <a:ext cx="1008112" cy="1278409"/>
          </a:xfrm>
          <a:prstGeom prst="mathMultiply">
            <a:avLst>
              <a:gd name="adj1" fmla="val 8633"/>
            </a:avLst>
          </a:prstGeom>
          <a:solidFill>
            <a:schemeClr val="bg2"/>
          </a:solidFill>
          <a:ln w="9525"/>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00" noProof="0" dirty="0" err="1"/>
          </a:p>
        </p:txBody>
      </p:sp>
      <p:sp>
        <p:nvSpPr>
          <p:cNvPr id="29" name="Text Box 2"/>
          <p:cNvSpPr txBox="1">
            <a:spLocks noChangeArrowheads="1"/>
          </p:cNvSpPr>
          <p:nvPr/>
        </p:nvSpPr>
        <p:spPr bwMode="auto">
          <a:xfrm>
            <a:off x="7141785" y="1893064"/>
            <a:ext cx="1246639" cy="338554"/>
          </a:xfrm>
          <a:prstGeom prst="rect">
            <a:avLst/>
          </a:prstGeom>
          <a:solidFill>
            <a:srgbClr val="92D050"/>
          </a:solidFill>
          <a:ln>
            <a:noFill/>
          </a:ln>
          <a:effectLs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dirty="0" err="1"/>
              <a:t>Lp</a:t>
            </a:r>
            <a:r>
              <a:rPr lang="es-ES" dirty="0"/>
              <a:t> = 63 dB</a:t>
            </a:r>
            <a:endParaRPr lang="es-ES" altLang="es-ES_tradnl" dirty="0"/>
          </a:p>
        </p:txBody>
      </p:sp>
      <p:grpSp>
        <p:nvGrpSpPr>
          <p:cNvPr id="30" name="5 Grupo"/>
          <p:cNvGrpSpPr/>
          <p:nvPr/>
        </p:nvGrpSpPr>
        <p:grpSpPr>
          <a:xfrm>
            <a:off x="1403648" y="1031370"/>
            <a:ext cx="1224136" cy="1114345"/>
            <a:chOff x="1475656" y="1599788"/>
            <a:chExt cx="1224136" cy="1114345"/>
          </a:xfrm>
        </p:grpSpPr>
        <p:pic>
          <p:nvPicPr>
            <p:cNvPr id="31" name="Picture 2" descr="C:\Users\fabmo\Desktop\bocina.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1475656" y="1599788"/>
              <a:ext cx="1107121" cy="1114345"/>
            </a:xfrm>
            <a:prstGeom prst="rect">
              <a:avLst/>
            </a:prstGeom>
            <a:noFill/>
            <a:extLst>
              <a:ext uri="{909E8E84-426E-40DD-AFC4-6F175D3DCCD1}">
                <a14:hiddenFill xmlns:a14="http://schemas.microsoft.com/office/drawing/2010/main">
                  <a:solidFill>
                    <a:srgbClr val="FFFFFF"/>
                  </a:solidFill>
                </a14:hiddenFill>
              </a:ext>
            </a:extLst>
          </p:spPr>
        </p:pic>
        <p:sp>
          <p:nvSpPr>
            <p:cNvPr id="32" name="4 Arco"/>
            <p:cNvSpPr/>
            <p:nvPr/>
          </p:nvSpPr>
          <p:spPr>
            <a:xfrm>
              <a:off x="2267744" y="1844824"/>
              <a:ext cx="288032" cy="504056"/>
            </a:xfrm>
            <a:prstGeom prst="arc">
              <a:avLst>
                <a:gd name="adj1" fmla="val 17247821"/>
                <a:gd name="adj2" fmla="val 4236730"/>
              </a:avLst>
            </a:prstGeom>
            <a:ln w="19050">
              <a:solidFill>
                <a:schemeClr val="tx2">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33" name="29 Arco"/>
            <p:cNvSpPr/>
            <p:nvPr/>
          </p:nvSpPr>
          <p:spPr>
            <a:xfrm>
              <a:off x="2339752" y="1725687"/>
              <a:ext cx="360040" cy="747218"/>
            </a:xfrm>
            <a:prstGeom prst="arc">
              <a:avLst>
                <a:gd name="adj1" fmla="val 17247821"/>
                <a:gd name="adj2" fmla="val 4236730"/>
              </a:avLst>
            </a:prstGeom>
            <a:ln w="19050">
              <a:solidFill>
                <a:schemeClr val="tx2">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grpSp>
      <p:grpSp>
        <p:nvGrpSpPr>
          <p:cNvPr id="34" name="30 Grupo"/>
          <p:cNvGrpSpPr/>
          <p:nvPr/>
        </p:nvGrpSpPr>
        <p:grpSpPr>
          <a:xfrm>
            <a:off x="1403648" y="2178285"/>
            <a:ext cx="1224136" cy="1114345"/>
            <a:chOff x="1475656" y="1599788"/>
            <a:chExt cx="1224136" cy="1114345"/>
          </a:xfrm>
        </p:grpSpPr>
        <p:pic>
          <p:nvPicPr>
            <p:cNvPr id="35" name="Picture 2" descr="C:\Users\fabmo\Desktop\bocina.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1475656" y="1599788"/>
              <a:ext cx="1107121" cy="1114345"/>
            </a:xfrm>
            <a:prstGeom prst="rect">
              <a:avLst/>
            </a:prstGeom>
            <a:noFill/>
            <a:extLst>
              <a:ext uri="{909E8E84-426E-40DD-AFC4-6F175D3DCCD1}">
                <a14:hiddenFill xmlns:a14="http://schemas.microsoft.com/office/drawing/2010/main">
                  <a:solidFill>
                    <a:srgbClr val="FFFFFF"/>
                  </a:solidFill>
                </a14:hiddenFill>
              </a:ext>
            </a:extLst>
          </p:spPr>
        </p:pic>
        <p:sp>
          <p:nvSpPr>
            <p:cNvPr id="36" name="32 Arco"/>
            <p:cNvSpPr/>
            <p:nvPr/>
          </p:nvSpPr>
          <p:spPr>
            <a:xfrm>
              <a:off x="2267744" y="1844824"/>
              <a:ext cx="288032" cy="504056"/>
            </a:xfrm>
            <a:prstGeom prst="arc">
              <a:avLst>
                <a:gd name="adj1" fmla="val 17247821"/>
                <a:gd name="adj2" fmla="val 4236730"/>
              </a:avLst>
            </a:prstGeom>
            <a:ln w="19050">
              <a:solidFill>
                <a:schemeClr val="tx2">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37" name="33 Arco"/>
            <p:cNvSpPr/>
            <p:nvPr/>
          </p:nvSpPr>
          <p:spPr>
            <a:xfrm>
              <a:off x="2339752" y="1725687"/>
              <a:ext cx="360040" cy="747218"/>
            </a:xfrm>
            <a:prstGeom prst="arc">
              <a:avLst>
                <a:gd name="adj1" fmla="val 17247821"/>
                <a:gd name="adj2" fmla="val 4236730"/>
              </a:avLst>
            </a:prstGeom>
            <a:ln w="19050">
              <a:solidFill>
                <a:schemeClr val="tx2">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grpSp>
      <mc:AlternateContent xmlns:mc="http://schemas.openxmlformats.org/markup-compatibility/2006" xmlns:a14="http://schemas.microsoft.com/office/drawing/2010/main">
        <mc:Choice Requires="a14">
          <p:sp>
            <p:nvSpPr>
              <p:cNvPr id="38" name="18 CuadroTexto"/>
              <p:cNvSpPr txBox="1"/>
              <p:nvPr/>
            </p:nvSpPr>
            <p:spPr>
              <a:xfrm>
                <a:off x="1441381" y="3571302"/>
                <a:ext cx="6261238" cy="250325"/>
              </a:xfrm>
              <a:prstGeom prst="rect">
                <a:avLst/>
              </a:prstGeom>
              <a:solidFill>
                <a:schemeClr val="bg1">
                  <a:lumMod val="85000"/>
                </a:schemeClr>
              </a:solidFill>
            </p:spPr>
            <p:txBody>
              <a:bodyPr wrap="square" lIns="0" tIns="0" rIns="0" bIns="0"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s-ES" b="0" i="1" u="none" strike="noStrike" kern="0" cap="none" spc="0" normalizeH="0" baseline="0" noProof="0" smtClean="0">
                          <a:ln>
                            <a:noFill/>
                          </a:ln>
                          <a:solidFill>
                            <a:srgbClr val="000000"/>
                          </a:solidFill>
                          <a:effectLst/>
                          <a:uLnTx/>
                          <a:uFillTx/>
                          <a:latin typeface="Cambria Math"/>
                        </a:rPr>
                        <m:t>𝐿𝑝</m:t>
                      </m:r>
                      <m:r>
                        <a:rPr kumimoji="0" lang="es-ES" b="0" i="1" u="none" strike="noStrike" kern="0" cap="none" spc="0" normalizeH="0" baseline="0" noProof="0" smtClean="0">
                          <a:ln>
                            <a:noFill/>
                          </a:ln>
                          <a:solidFill>
                            <a:srgbClr val="000000"/>
                          </a:solidFill>
                          <a:effectLst/>
                          <a:uLnTx/>
                          <a:uFillTx/>
                          <a:latin typeface="Cambria Math"/>
                        </a:rPr>
                        <m:t>=10</m:t>
                      </m:r>
                      <m:func>
                        <m:funcPr>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funcPr>
                        <m:fName>
                          <m:r>
                            <m:rPr>
                              <m:sty m:val="p"/>
                            </m:rPr>
                            <a:rPr kumimoji="0" lang="es-ES" b="0" i="0" u="none" strike="noStrike" kern="0" cap="none" spc="0" normalizeH="0" baseline="0" noProof="0" smtClean="0">
                              <a:ln>
                                <a:noFill/>
                              </a:ln>
                              <a:solidFill>
                                <a:srgbClr val="000000"/>
                              </a:solidFill>
                              <a:effectLst/>
                              <a:uLnTx/>
                              <a:uFillTx/>
                              <a:latin typeface="Cambria Math"/>
                            </a:rPr>
                            <m:t>log</m:t>
                          </m:r>
                        </m:fName>
                        <m:e>
                          <m:d>
                            <m:dPr>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dPr>
                            <m:e>
                              <m:sSup>
                                <m:sSupPr>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sSupPr>
                                <m:e>
                                  <m:r>
                                    <a:rPr kumimoji="0" lang="es-ES" b="0" i="1" u="none" strike="noStrike" kern="0" cap="none" spc="0" normalizeH="0" baseline="0" noProof="0" smtClean="0">
                                      <a:ln>
                                        <a:noFill/>
                                      </a:ln>
                                      <a:solidFill>
                                        <a:srgbClr val="000000"/>
                                      </a:solidFill>
                                      <a:effectLst/>
                                      <a:uLnTx/>
                                      <a:uFillTx/>
                                      <a:latin typeface="Cambria Math"/>
                                    </a:rPr>
                                    <m:t>10</m:t>
                                  </m:r>
                                </m:e>
                                <m:sup>
                                  <m:f>
                                    <m:fPr>
                                      <m:type m:val="lin"/>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fPr>
                                    <m:num>
                                      <m:sSub>
                                        <m:sSubPr>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sSubPr>
                                        <m:e>
                                          <m:r>
                                            <a:rPr kumimoji="0" lang="es-ES" b="0" i="1" u="none" strike="noStrike" kern="0" cap="none" spc="0" normalizeH="0" baseline="0" noProof="0" smtClean="0">
                                              <a:ln>
                                                <a:noFill/>
                                              </a:ln>
                                              <a:solidFill>
                                                <a:srgbClr val="000000"/>
                                              </a:solidFill>
                                              <a:effectLst/>
                                              <a:uLnTx/>
                                              <a:uFillTx/>
                                              <a:latin typeface="Cambria Math"/>
                                            </a:rPr>
                                            <m:t>𝐿</m:t>
                                          </m:r>
                                        </m:e>
                                        <m:sub>
                                          <m:r>
                                            <a:rPr kumimoji="0" lang="es-ES" b="0" i="1" u="none" strike="noStrike" kern="0" cap="none" spc="0" normalizeH="0" baseline="0" noProof="0" smtClean="0">
                                              <a:ln>
                                                <a:noFill/>
                                              </a:ln>
                                              <a:solidFill>
                                                <a:srgbClr val="000000"/>
                                              </a:solidFill>
                                              <a:effectLst/>
                                              <a:uLnTx/>
                                              <a:uFillTx/>
                                              <a:latin typeface="Cambria Math"/>
                                            </a:rPr>
                                            <m:t>𝑝</m:t>
                                          </m:r>
                                          <m:r>
                                            <a:rPr kumimoji="0" lang="es-ES" b="0" i="1" u="none" strike="noStrike" kern="0" cap="none" spc="0" normalizeH="0" baseline="0" noProof="0" smtClean="0">
                                              <a:ln>
                                                <a:noFill/>
                                              </a:ln>
                                              <a:solidFill>
                                                <a:srgbClr val="000000"/>
                                              </a:solidFill>
                                              <a:effectLst/>
                                              <a:uLnTx/>
                                              <a:uFillTx/>
                                              <a:latin typeface="Cambria Math"/>
                                            </a:rPr>
                                            <m:t>1</m:t>
                                          </m:r>
                                        </m:sub>
                                      </m:sSub>
                                    </m:num>
                                    <m:den>
                                      <m:r>
                                        <a:rPr kumimoji="0" lang="es-ES" b="0" i="1" u="none" strike="noStrike" kern="0" cap="none" spc="0" normalizeH="0" baseline="0" noProof="0" smtClean="0">
                                          <a:ln>
                                            <a:noFill/>
                                          </a:ln>
                                          <a:solidFill>
                                            <a:srgbClr val="000000"/>
                                          </a:solidFill>
                                          <a:effectLst/>
                                          <a:uLnTx/>
                                          <a:uFillTx/>
                                          <a:latin typeface="Cambria Math"/>
                                        </a:rPr>
                                        <m:t>10</m:t>
                                      </m:r>
                                    </m:den>
                                  </m:f>
                                </m:sup>
                              </m:sSup>
                              <m:r>
                                <a:rPr kumimoji="0" lang="es-ES" b="0" i="1" u="none" strike="noStrike" kern="0" cap="none" spc="0" normalizeH="0" baseline="0" noProof="0" smtClean="0">
                                  <a:ln>
                                    <a:noFill/>
                                  </a:ln>
                                  <a:solidFill>
                                    <a:srgbClr val="000000"/>
                                  </a:solidFill>
                                  <a:effectLst/>
                                  <a:uLnTx/>
                                  <a:uFillTx/>
                                  <a:latin typeface="Cambria Math"/>
                                </a:rPr>
                                <m:t>+</m:t>
                              </m:r>
                              <m:sSup>
                                <m:sSupPr>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sSupPr>
                                <m:e>
                                  <m:r>
                                    <a:rPr kumimoji="0" lang="es-ES" b="0" i="1" u="none" strike="noStrike" kern="0" cap="none" spc="0" normalizeH="0" baseline="0" noProof="0" smtClean="0">
                                      <a:ln>
                                        <a:noFill/>
                                      </a:ln>
                                      <a:solidFill>
                                        <a:srgbClr val="000000"/>
                                      </a:solidFill>
                                      <a:effectLst/>
                                      <a:uLnTx/>
                                      <a:uFillTx/>
                                      <a:latin typeface="Cambria Math"/>
                                    </a:rPr>
                                    <m:t>10</m:t>
                                  </m:r>
                                </m:e>
                                <m:sup>
                                  <m:f>
                                    <m:fPr>
                                      <m:type m:val="lin"/>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fPr>
                                    <m:num>
                                      <m:sSub>
                                        <m:sSubPr>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sSubPr>
                                        <m:e>
                                          <m:r>
                                            <a:rPr kumimoji="0" lang="es-ES" b="0" i="1" u="none" strike="noStrike" kern="0" cap="none" spc="0" normalizeH="0" baseline="0" noProof="0" smtClean="0">
                                              <a:ln>
                                                <a:noFill/>
                                              </a:ln>
                                              <a:solidFill>
                                                <a:srgbClr val="000000"/>
                                              </a:solidFill>
                                              <a:effectLst/>
                                              <a:uLnTx/>
                                              <a:uFillTx/>
                                              <a:latin typeface="Cambria Math"/>
                                            </a:rPr>
                                            <m:t>𝐿</m:t>
                                          </m:r>
                                        </m:e>
                                        <m:sub>
                                          <m:r>
                                            <a:rPr kumimoji="0" lang="es-ES" b="0" i="1" u="none" strike="noStrike" kern="0" cap="none" spc="0" normalizeH="0" baseline="0" noProof="0" smtClean="0">
                                              <a:ln>
                                                <a:noFill/>
                                              </a:ln>
                                              <a:solidFill>
                                                <a:srgbClr val="000000"/>
                                              </a:solidFill>
                                              <a:effectLst/>
                                              <a:uLnTx/>
                                              <a:uFillTx/>
                                              <a:latin typeface="Cambria Math"/>
                                            </a:rPr>
                                            <m:t>𝑝</m:t>
                                          </m:r>
                                          <m:r>
                                            <a:rPr kumimoji="0" lang="es-ES" b="0" i="1" u="none" strike="noStrike" kern="0" cap="none" spc="0" normalizeH="0" baseline="0" noProof="0" smtClean="0">
                                              <a:ln>
                                                <a:noFill/>
                                              </a:ln>
                                              <a:solidFill>
                                                <a:srgbClr val="000000"/>
                                              </a:solidFill>
                                              <a:effectLst/>
                                              <a:uLnTx/>
                                              <a:uFillTx/>
                                              <a:latin typeface="Cambria Math"/>
                                            </a:rPr>
                                            <m:t>2</m:t>
                                          </m:r>
                                        </m:sub>
                                      </m:sSub>
                                    </m:num>
                                    <m:den>
                                      <m:r>
                                        <a:rPr kumimoji="0" lang="es-ES" b="0" i="1" u="none" strike="noStrike" kern="0" cap="none" spc="0" normalizeH="0" baseline="0" noProof="0" smtClean="0">
                                          <a:ln>
                                            <a:noFill/>
                                          </a:ln>
                                          <a:solidFill>
                                            <a:srgbClr val="000000"/>
                                          </a:solidFill>
                                          <a:effectLst/>
                                          <a:uLnTx/>
                                          <a:uFillTx/>
                                          <a:latin typeface="Cambria Math"/>
                                        </a:rPr>
                                        <m:t>10</m:t>
                                      </m:r>
                                    </m:den>
                                  </m:f>
                                </m:sup>
                              </m:sSup>
                              <m:r>
                                <a:rPr kumimoji="0" lang="es-ES" b="0" i="1" u="none" strike="noStrike" kern="0" cap="none" spc="0" normalizeH="0" baseline="0" noProof="0" smtClean="0">
                                  <a:ln>
                                    <a:noFill/>
                                  </a:ln>
                                  <a:solidFill>
                                    <a:srgbClr val="000000"/>
                                  </a:solidFill>
                                  <a:effectLst/>
                                  <a:uLnTx/>
                                  <a:uFillTx/>
                                  <a:latin typeface="Cambria Math"/>
                                </a:rPr>
                                <m:t>+…+</m:t>
                              </m:r>
                              <m:sSup>
                                <m:sSupPr>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sSupPr>
                                <m:e>
                                  <m:r>
                                    <a:rPr kumimoji="0" lang="es-ES" b="0" i="1" u="none" strike="noStrike" kern="0" cap="none" spc="0" normalizeH="0" baseline="0" noProof="0" smtClean="0">
                                      <a:ln>
                                        <a:noFill/>
                                      </a:ln>
                                      <a:solidFill>
                                        <a:srgbClr val="000000"/>
                                      </a:solidFill>
                                      <a:effectLst/>
                                      <a:uLnTx/>
                                      <a:uFillTx/>
                                      <a:latin typeface="Cambria Math"/>
                                    </a:rPr>
                                    <m:t>10</m:t>
                                  </m:r>
                                </m:e>
                                <m:sup>
                                  <m:f>
                                    <m:fPr>
                                      <m:type m:val="lin"/>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fPr>
                                    <m:num>
                                      <m:sSub>
                                        <m:sSubPr>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sSubPr>
                                        <m:e>
                                          <m:r>
                                            <a:rPr kumimoji="0" lang="es-ES" b="0" i="1" u="none" strike="noStrike" kern="0" cap="none" spc="0" normalizeH="0" baseline="0" noProof="0" smtClean="0">
                                              <a:ln>
                                                <a:noFill/>
                                              </a:ln>
                                              <a:solidFill>
                                                <a:srgbClr val="000000"/>
                                              </a:solidFill>
                                              <a:effectLst/>
                                              <a:uLnTx/>
                                              <a:uFillTx/>
                                              <a:latin typeface="Cambria Math"/>
                                            </a:rPr>
                                            <m:t>𝐿</m:t>
                                          </m:r>
                                        </m:e>
                                        <m:sub>
                                          <m:r>
                                            <a:rPr kumimoji="0" lang="es-ES" b="0" i="1" u="none" strike="noStrike" kern="0" cap="none" spc="0" normalizeH="0" baseline="0" noProof="0" smtClean="0">
                                              <a:ln>
                                                <a:noFill/>
                                              </a:ln>
                                              <a:solidFill>
                                                <a:srgbClr val="000000"/>
                                              </a:solidFill>
                                              <a:effectLst/>
                                              <a:uLnTx/>
                                              <a:uFillTx/>
                                              <a:latin typeface="Cambria Math"/>
                                            </a:rPr>
                                            <m:t>𝑝𝑛</m:t>
                                          </m:r>
                                        </m:sub>
                                      </m:sSub>
                                    </m:num>
                                    <m:den>
                                      <m:r>
                                        <a:rPr kumimoji="0" lang="es-ES" b="0" i="1" u="none" strike="noStrike" kern="0" cap="none" spc="0" normalizeH="0" baseline="0" noProof="0" smtClean="0">
                                          <a:ln>
                                            <a:noFill/>
                                          </a:ln>
                                          <a:solidFill>
                                            <a:srgbClr val="000000"/>
                                          </a:solidFill>
                                          <a:effectLst/>
                                          <a:uLnTx/>
                                          <a:uFillTx/>
                                          <a:latin typeface="Cambria Math"/>
                                        </a:rPr>
                                        <m:t>10</m:t>
                                      </m:r>
                                    </m:den>
                                  </m:f>
                                </m:sup>
                              </m:sSup>
                              <m:r>
                                <a:rPr kumimoji="0" lang="es-ES" b="0" i="1" u="none" strike="noStrike" kern="0" cap="none" spc="0" normalizeH="0" baseline="0" noProof="0" smtClean="0">
                                  <a:ln>
                                    <a:noFill/>
                                  </a:ln>
                                  <a:solidFill>
                                    <a:srgbClr val="000000"/>
                                  </a:solidFill>
                                  <a:effectLst/>
                                  <a:uLnTx/>
                                  <a:uFillTx/>
                                  <a:latin typeface="Cambria Math"/>
                                </a:rPr>
                                <m:t> </m:t>
                              </m:r>
                            </m:e>
                          </m:d>
                        </m:e>
                      </m:func>
                      <m:r>
                        <a:rPr kumimoji="0" lang="es-ES" b="0" i="1" u="none" strike="noStrike" kern="0" cap="none" spc="0" normalizeH="0" baseline="0" noProof="0" smtClean="0">
                          <a:ln>
                            <a:noFill/>
                          </a:ln>
                          <a:solidFill>
                            <a:srgbClr val="000000"/>
                          </a:solidFill>
                          <a:effectLst/>
                          <a:uLnTx/>
                          <a:uFillTx/>
                          <a:latin typeface="Cambria Math"/>
                        </a:rPr>
                        <m:t>       (</m:t>
                      </m:r>
                      <m:r>
                        <a:rPr kumimoji="0" lang="es-ES" b="0" i="1" u="none" strike="noStrike" kern="0" cap="none" spc="0" normalizeH="0" baseline="0" noProof="0" smtClean="0">
                          <a:ln>
                            <a:noFill/>
                          </a:ln>
                          <a:solidFill>
                            <a:srgbClr val="000000"/>
                          </a:solidFill>
                          <a:effectLst/>
                          <a:uLnTx/>
                          <a:uFillTx/>
                          <a:latin typeface="Cambria Math"/>
                        </a:rPr>
                        <m:t>𝑑𝐵</m:t>
                      </m:r>
                      <m:r>
                        <a:rPr kumimoji="0" lang="es-ES" b="0" i="1" u="none" strike="noStrike" kern="0" cap="none" spc="0" normalizeH="0" baseline="0" noProof="0" smtClean="0">
                          <a:ln>
                            <a:noFill/>
                          </a:ln>
                          <a:solidFill>
                            <a:srgbClr val="000000"/>
                          </a:solidFill>
                          <a:effectLst/>
                          <a:uLnTx/>
                          <a:uFillTx/>
                          <a:latin typeface="Cambria Math"/>
                        </a:rPr>
                        <m:t>)</m:t>
                      </m:r>
                    </m:oMath>
                  </m:oMathPara>
                </a14:m>
                <a:endParaRPr kumimoji="0" lang="es-ES" b="0" i="0" u="none" strike="noStrike" kern="0" cap="none" spc="0" normalizeH="0" baseline="0" noProof="0" dirty="0" err="1">
                  <a:ln>
                    <a:noFill/>
                  </a:ln>
                  <a:solidFill>
                    <a:srgbClr val="000000"/>
                  </a:solidFill>
                  <a:effectLst/>
                  <a:uLnTx/>
                  <a:uFillTx/>
                  <a:ea typeface="ＭＳ Ｐゴシック" charset="0"/>
                  <a:cs typeface="Arial" charset="0"/>
                </a:endParaRPr>
              </a:p>
            </p:txBody>
          </p:sp>
        </mc:Choice>
        <mc:Fallback xmlns="">
          <p:sp>
            <p:nvSpPr>
              <p:cNvPr id="38" name="18 CuadroTexto"/>
              <p:cNvSpPr txBox="1">
                <a:spLocks noRot="1" noChangeAspect="1" noMove="1" noResize="1" noEditPoints="1" noAdjustHandles="1" noChangeArrowheads="1" noChangeShapeType="1" noTextEdit="1"/>
              </p:cNvSpPr>
              <p:nvPr/>
            </p:nvSpPr>
            <p:spPr>
              <a:xfrm>
                <a:off x="1441381" y="3571302"/>
                <a:ext cx="6261238" cy="250325"/>
              </a:xfrm>
              <a:prstGeom prst="rect">
                <a:avLst/>
              </a:prstGeom>
              <a:blipFill>
                <a:blip r:embed="rId4"/>
                <a:stretch>
                  <a:fillRect t="-100000" b="-1097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23 CuadroTexto"/>
              <p:cNvSpPr txBox="1"/>
              <p:nvPr/>
            </p:nvSpPr>
            <p:spPr>
              <a:xfrm>
                <a:off x="2483768" y="4374108"/>
                <a:ext cx="3312367" cy="232051"/>
              </a:xfrm>
              <a:prstGeom prst="rect">
                <a:avLst/>
              </a:prstGeom>
              <a:solidFill>
                <a:schemeClr val="bg1">
                  <a:lumMod val="85000"/>
                </a:schemeClr>
              </a:solidFill>
            </p:spPr>
            <p:txBody>
              <a:bodyPr wrap="square" lIns="0" tIns="0" rIns="0" bIns="0"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s-ES" b="0" i="1" u="none" strike="noStrike" kern="0" cap="none" spc="0" normalizeH="0" baseline="0" noProof="0" smtClean="0">
                          <a:ln>
                            <a:noFill/>
                          </a:ln>
                          <a:solidFill>
                            <a:srgbClr val="000000"/>
                          </a:solidFill>
                          <a:effectLst/>
                          <a:uLnTx/>
                          <a:uFillTx/>
                          <a:latin typeface="Cambria Math"/>
                        </a:rPr>
                        <m:t>𝐿𝑝</m:t>
                      </m:r>
                      <m:r>
                        <a:rPr kumimoji="0" lang="es-ES" b="0" i="1" u="none" strike="noStrike" kern="0" cap="none" spc="0" normalizeH="0" baseline="0" noProof="0" smtClean="0">
                          <a:ln>
                            <a:noFill/>
                          </a:ln>
                          <a:solidFill>
                            <a:srgbClr val="000000"/>
                          </a:solidFill>
                          <a:effectLst/>
                          <a:uLnTx/>
                          <a:uFillTx/>
                          <a:latin typeface="Cambria Math"/>
                        </a:rPr>
                        <m:t>=</m:t>
                      </m:r>
                      <m:sSub>
                        <m:sSubPr>
                          <m:ctrlPr>
                            <a:rPr kumimoji="0" lang="es-ES" b="0" i="1" u="none" strike="noStrike" kern="0" cap="none" spc="0" normalizeH="0" baseline="0" noProof="0" smtClean="0">
                              <a:ln>
                                <a:noFill/>
                              </a:ln>
                              <a:solidFill>
                                <a:srgbClr val="000000"/>
                              </a:solidFill>
                              <a:effectLst/>
                              <a:uLnTx/>
                              <a:uFillTx/>
                              <a:latin typeface="Cambria Math" panose="02040503050406030204" pitchFamily="18" charset="0"/>
                            </a:rPr>
                          </m:ctrlPr>
                        </m:sSubPr>
                        <m:e>
                          <m:r>
                            <a:rPr kumimoji="0" lang="es-ES" b="0" i="1" u="none" strike="noStrike" kern="0" cap="none" spc="0" normalizeH="0" baseline="0" noProof="0" smtClean="0">
                              <a:ln>
                                <a:noFill/>
                              </a:ln>
                              <a:solidFill>
                                <a:srgbClr val="000000"/>
                              </a:solidFill>
                              <a:effectLst/>
                              <a:uLnTx/>
                              <a:uFillTx/>
                              <a:latin typeface="Cambria Math"/>
                            </a:rPr>
                            <m:t>𝐿</m:t>
                          </m:r>
                        </m:e>
                        <m:sub>
                          <m:r>
                            <a:rPr kumimoji="0" lang="es-ES" b="0" i="1" u="none" strike="noStrike" kern="0" cap="none" spc="0" normalizeH="0" baseline="0" noProof="0" smtClean="0">
                              <a:ln>
                                <a:noFill/>
                              </a:ln>
                              <a:solidFill>
                                <a:srgbClr val="000000"/>
                              </a:solidFill>
                              <a:effectLst/>
                              <a:uLnTx/>
                              <a:uFillTx/>
                              <a:latin typeface="Cambria Math"/>
                            </a:rPr>
                            <m:t>𝑝</m:t>
                          </m:r>
                          <m:r>
                            <a:rPr kumimoji="0" lang="es-ES" b="0" i="1" u="none" strike="noStrike" kern="0" cap="none" spc="0" normalizeH="0" baseline="0" noProof="0" smtClean="0">
                              <a:ln>
                                <a:noFill/>
                              </a:ln>
                              <a:solidFill>
                                <a:srgbClr val="000000"/>
                              </a:solidFill>
                              <a:effectLst/>
                              <a:uLnTx/>
                              <a:uFillTx/>
                              <a:latin typeface="Cambria Math"/>
                            </a:rPr>
                            <m:t>1</m:t>
                          </m:r>
                        </m:sub>
                      </m:sSub>
                      <m:r>
                        <a:rPr kumimoji="0" lang="es-ES" b="0" i="1" u="none" strike="noStrike" kern="0" cap="none" spc="0" normalizeH="0" baseline="0" noProof="0" smtClean="0">
                          <a:ln>
                            <a:noFill/>
                          </a:ln>
                          <a:solidFill>
                            <a:srgbClr val="000000"/>
                          </a:solidFill>
                          <a:effectLst/>
                          <a:uLnTx/>
                          <a:uFillTx/>
                          <a:latin typeface="Cambria Math"/>
                        </a:rPr>
                        <m:t>+3       (</m:t>
                      </m:r>
                      <m:r>
                        <a:rPr kumimoji="0" lang="es-ES" b="0" i="1" u="none" strike="noStrike" kern="0" cap="none" spc="0" normalizeH="0" baseline="0" noProof="0" smtClean="0">
                          <a:ln>
                            <a:noFill/>
                          </a:ln>
                          <a:solidFill>
                            <a:srgbClr val="000000"/>
                          </a:solidFill>
                          <a:effectLst/>
                          <a:uLnTx/>
                          <a:uFillTx/>
                          <a:latin typeface="Cambria Math"/>
                        </a:rPr>
                        <m:t>𝑑𝐵</m:t>
                      </m:r>
                      <m:r>
                        <a:rPr kumimoji="0" lang="es-ES" b="0" i="1" u="none" strike="noStrike" kern="0" cap="none" spc="0" normalizeH="0" baseline="0" noProof="0" smtClean="0">
                          <a:ln>
                            <a:noFill/>
                          </a:ln>
                          <a:solidFill>
                            <a:srgbClr val="000000"/>
                          </a:solidFill>
                          <a:effectLst/>
                          <a:uLnTx/>
                          <a:uFillTx/>
                          <a:latin typeface="Cambria Math"/>
                        </a:rPr>
                        <m:t>)</m:t>
                      </m:r>
                    </m:oMath>
                  </m:oMathPara>
                </a14:m>
                <a:endParaRPr kumimoji="0" lang="es-ES" b="0" i="0" u="none" strike="noStrike" kern="0" cap="none" spc="0" normalizeH="0" baseline="0" noProof="0" dirty="0" err="1">
                  <a:ln>
                    <a:noFill/>
                  </a:ln>
                  <a:solidFill>
                    <a:srgbClr val="000000"/>
                  </a:solidFill>
                  <a:effectLst/>
                  <a:uLnTx/>
                  <a:uFillTx/>
                  <a:ea typeface="ＭＳ Ｐゴシック" charset="0"/>
                  <a:cs typeface="Arial" charset="0"/>
                </a:endParaRPr>
              </a:p>
            </p:txBody>
          </p:sp>
        </mc:Choice>
        <mc:Fallback xmlns="">
          <p:sp>
            <p:nvSpPr>
              <p:cNvPr id="39" name="23 CuadroTexto"/>
              <p:cNvSpPr txBox="1">
                <a:spLocks noRot="1" noChangeAspect="1" noMove="1" noResize="1" noEditPoints="1" noAdjustHandles="1" noChangeArrowheads="1" noChangeShapeType="1" noTextEdit="1"/>
              </p:cNvSpPr>
              <p:nvPr/>
            </p:nvSpPr>
            <p:spPr>
              <a:xfrm>
                <a:off x="2483768" y="4374108"/>
                <a:ext cx="3312367" cy="232051"/>
              </a:xfrm>
              <a:prstGeom prst="rect">
                <a:avLst/>
              </a:prstGeom>
              <a:blipFill>
                <a:blip r:embed="rId5"/>
                <a:stretch>
                  <a:fillRect b="-23684"/>
                </a:stretch>
              </a:blipFill>
            </p:spPr>
            <p:txBody>
              <a:bodyPr/>
              <a:lstStyle/>
              <a:p>
                <a:r>
                  <a:rPr lang="en-GB">
                    <a:noFill/>
                  </a:rPr>
                  <a:t> </a:t>
                </a:r>
              </a:p>
            </p:txBody>
          </p:sp>
        </mc:Fallback>
      </mc:AlternateContent>
    </p:spTree>
    <p:extLst>
      <p:ext uri="{BB962C8B-B14F-4D97-AF65-F5344CB8AC3E}">
        <p14:creationId xmlns:p14="http://schemas.microsoft.com/office/powerpoint/2010/main" val="134708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anim calcmode="lin" valueType="num">
                                      <p:cBhvr>
                                        <p:cTn id="39" dur="1000" fill="hold"/>
                                        <p:tgtEl>
                                          <p:spTgt spid="38"/>
                                        </p:tgtEl>
                                        <p:attrNameLst>
                                          <p:attrName>ppt_x</p:attrName>
                                        </p:attrNameLst>
                                      </p:cBhvr>
                                      <p:tavLst>
                                        <p:tav tm="0">
                                          <p:val>
                                            <p:strVal val="#ppt_x"/>
                                          </p:val>
                                        </p:tav>
                                        <p:tav tm="100000">
                                          <p:val>
                                            <p:strVal val="#ppt_x"/>
                                          </p:val>
                                        </p:tav>
                                      </p:tavLst>
                                    </p:anim>
                                    <p:anim calcmode="lin" valueType="num">
                                      <p:cBhvr>
                                        <p:cTn id="40" dur="1000" fill="hold"/>
                                        <p:tgtEl>
                                          <p:spTgt spid="3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1000"/>
                                        <p:tgtEl>
                                          <p:spTgt spid="39"/>
                                        </p:tgtEl>
                                      </p:cBhvr>
                                    </p:animEffect>
                                    <p:anim calcmode="lin" valueType="num">
                                      <p:cBhvr>
                                        <p:cTn id="44" dur="1000" fill="hold"/>
                                        <p:tgtEl>
                                          <p:spTgt spid="39"/>
                                        </p:tgtEl>
                                        <p:attrNameLst>
                                          <p:attrName>ppt_x</p:attrName>
                                        </p:attrNameLst>
                                      </p:cBhvr>
                                      <p:tavLst>
                                        <p:tav tm="0">
                                          <p:val>
                                            <p:strVal val="#ppt_x"/>
                                          </p:val>
                                        </p:tav>
                                        <p:tav tm="100000">
                                          <p:val>
                                            <p:strVal val="#ppt_x"/>
                                          </p:val>
                                        </p:tav>
                                      </p:tavLst>
                                    </p:anim>
                                    <p:anim calcmode="lin" valueType="num">
                                      <p:cBhvr>
                                        <p:cTn id="45"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2" grpId="0"/>
      <p:bldP spid="26" grpId="0" animBg="1"/>
      <p:bldP spid="27" grpId="0"/>
      <p:bldP spid="28" grpId="0" animBg="1"/>
      <p:bldP spid="29" grpId="0" animBg="1"/>
      <p:bldP spid="38" grpId="0" animBg="1"/>
      <p:bldP spid="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9</a:t>
            </a:fld>
            <a:endParaRPr lang="en-GB" dirty="0"/>
          </a:p>
        </p:txBody>
      </p:sp>
      <p:sp>
        <p:nvSpPr>
          <p:cNvPr id="40"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Parámetros que caracterizan el sonido:</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41" name="Text Box 2"/>
          <p:cNvSpPr txBox="1">
            <a:spLocks noChangeArrowheads="1"/>
          </p:cNvSpPr>
          <p:nvPr/>
        </p:nvSpPr>
        <p:spPr bwMode="auto">
          <a:xfrm>
            <a:off x="611560" y="741537"/>
            <a:ext cx="3176884"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spcBef>
                <a:spcPts val="0"/>
              </a:spcBef>
              <a:buClrTx/>
              <a:buFontTx/>
              <a:buNone/>
            </a:pPr>
            <a:r>
              <a:rPr lang="es-ES" sz="1200" b="1" i="1" u="sng" dirty="0"/>
              <a:t>Frecuencia (Hz):</a:t>
            </a:r>
            <a:r>
              <a:rPr lang="es-ES" sz="1200" dirty="0"/>
              <a:t> </a:t>
            </a:r>
            <a:endParaRPr lang="es-ES" altLang="es-ES_tradnl" sz="1200" dirty="0"/>
          </a:p>
        </p:txBody>
      </p:sp>
      <p:sp>
        <p:nvSpPr>
          <p:cNvPr id="42" name="Text Box 2"/>
          <p:cNvSpPr txBox="1">
            <a:spLocks noChangeArrowheads="1"/>
          </p:cNvSpPr>
          <p:nvPr/>
        </p:nvSpPr>
        <p:spPr bwMode="auto">
          <a:xfrm>
            <a:off x="1919415" y="737439"/>
            <a:ext cx="6507893" cy="40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altLang="es-ES_tradnl" sz="1200" dirty="0"/>
              <a:t>Número de oscilaciones que se producen en un segundo. Es inversamente proporcional al tamaño de la longitud de onda. Se mide en Hercios (Hz)</a:t>
            </a:r>
            <a:endParaRPr lang="es-ES" altLang="es-ES_tradnl" sz="1200" dirty="0">
              <a:solidFill>
                <a:srgbClr val="000000"/>
              </a:solidFill>
              <a:ea typeface="ＭＳ Ｐゴシック" charset="0"/>
            </a:endParaRPr>
          </a:p>
        </p:txBody>
      </p:sp>
      <p:pic>
        <p:nvPicPr>
          <p:cNvPr id="46" name="Picture 2" descr="C:\Users\fabmo\Desktop\Sonido_6.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484397" y="3555459"/>
            <a:ext cx="2227512" cy="1113512"/>
          </a:xfrm>
          <a:prstGeom prst="rect">
            <a:avLst/>
          </a:prstGeom>
          <a:noFill/>
          <a:extLst>
            <a:ext uri="{909E8E84-426E-40DD-AFC4-6F175D3DCCD1}">
              <a14:hiddenFill xmlns:a14="http://schemas.microsoft.com/office/drawing/2010/main">
                <a:solidFill>
                  <a:srgbClr val="FFFFFF"/>
                </a:solidFill>
              </a14:hiddenFill>
            </a:ext>
          </a:extLst>
        </p:spPr>
      </p:pic>
      <p:grpSp>
        <p:nvGrpSpPr>
          <p:cNvPr id="47" name="12 Grupo"/>
          <p:cNvGrpSpPr/>
          <p:nvPr/>
        </p:nvGrpSpPr>
        <p:grpSpPr>
          <a:xfrm>
            <a:off x="708579" y="1180936"/>
            <a:ext cx="8039885" cy="2396009"/>
            <a:chOff x="708579" y="3573016"/>
            <a:chExt cx="8039885" cy="2396009"/>
          </a:xfrm>
        </p:grpSpPr>
        <p:sp>
          <p:nvSpPr>
            <p:cNvPr id="48" name="Text Box 2"/>
            <p:cNvSpPr txBox="1">
              <a:spLocks noChangeArrowheads="1"/>
            </p:cNvSpPr>
            <p:nvPr/>
          </p:nvSpPr>
          <p:spPr bwMode="auto">
            <a:xfrm>
              <a:off x="3203848" y="3573016"/>
              <a:ext cx="266429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dist" defTabSz="914400" eaLnBrk="0" fontAlgn="base" latinLnBrk="0" hangingPunct="0">
                <a:lnSpc>
                  <a:spcPct val="100000"/>
                </a:lnSpc>
                <a:spcBef>
                  <a:spcPct val="50000"/>
                </a:spcBef>
                <a:spcAft>
                  <a:spcPct val="0"/>
                </a:spcAft>
                <a:buClrTx/>
                <a:buSzTx/>
                <a:buFontTx/>
                <a:buNone/>
                <a:tabLst/>
                <a:defRPr/>
              </a:pPr>
              <a:r>
                <a:rPr kumimoji="0" lang="es-ES" altLang="es-ES_tradnl" sz="1200" b="1" i="0" u="none"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Espectro Audible</a:t>
              </a:r>
            </a:p>
          </p:txBody>
        </p:sp>
        <p:sp>
          <p:nvSpPr>
            <p:cNvPr id="49" name="16 Rectángulo"/>
            <p:cNvSpPr/>
            <p:nvPr/>
          </p:nvSpPr>
          <p:spPr>
            <a:xfrm>
              <a:off x="827584" y="3952801"/>
              <a:ext cx="648072" cy="1686961"/>
            </a:xfrm>
            <a:prstGeom prst="rect">
              <a:avLst/>
            </a:prstGeom>
            <a:solidFill>
              <a:srgbClr val="FFFFFF">
                <a:lumMod val="50000"/>
              </a:srgbClr>
            </a:solidFill>
            <a:ln w="12700" cap="flat" cmpd="sng" algn="ctr">
              <a:solidFill>
                <a:srgbClr val="D20014">
                  <a:shade val="95000"/>
                  <a:satMod val="105000"/>
                </a:srgbClr>
              </a:solidFill>
              <a:prstDash val="solid"/>
            </a:ln>
            <a:effectLst/>
          </p:spPr>
          <p:txBody>
            <a:bodyPr vert="vert27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ES" sz="1300" b="0" i="0" u="none" strike="noStrike" kern="0" cap="none" spc="0" normalizeH="0" baseline="0" noProof="0" dirty="0">
                  <a:ln>
                    <a:noFill/>
                  </a:ln>
                  <a:solidFill>
                    <a:srgbClr val="FFFFFF"/>
                  </a:solidFill>
                  <a:effectLst/>
                  <a:uLnTx/>
                  <a:uFillTx/>
                  <a:latin typeface="Arial"/>
                  <a:cs typeface="Arial" panose="020B0604020202020204" pitchFamily="34" charset="0"/>
                </a:rPr>
                <a:t>INFRASONIDOS</a:t>
              </a:r>
            </a:p>
          </p:txBody>
        </p:sp>
        <p:sp>
          <p:nvSpPr>
            <p:cNvPr id="50" name="17 Rectángulo"/>
            <p:cNvSpPr/>
            <p:nvPr/>
          </p:nvSpPr>
          <p:spPr>
            <a:xfrm>
              <a:off x="1547665" y="3952801"/>
              <a:ext cx="1512167" cy="1686961"/>
            </a:xfrm>
            <a:prstGeom prst="rect">
              <a:avLst/>
            </a:prstGeom>
            <a:solidFill>
              <a:srgbClr val="D20014"/>
            </a:solidFill>
            <a:ln w="9525" cap="flat" cmpd="sng" algn="ctr">
              <a:solidFill>
                <a:srgbClr val="D20014">
                  <a:shade val="95000"/>
                  <a:satMod val="105000"/>
                </a:srgbClr>
              </a:solidFill>
              <a:prstDash val="solid"/>
            </a:ln>
            <a:effectLst/>
          </p:spPr>
          <p:txBody>
            <a:bodyPr vert="vert27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ES" sz="1300" b="1" i="0" u="none" strike="noStrike" kern="0" cap="none" spc="0" normalizeH="0" baseline="0" noProof="0" dirty="0">
                  <a:ln>
                    <a:noFill/>
                  </a:ln>
                  <a:solidFill>
                    <a:srgbClr val="FFFFFF"/>
                  </a:solidFill>
                  <a:effectLst/>
                  <a:uLnTx/>
                  <a:uFillTx/>
                  <a:latin typeface="Arial"/>
                  <a:cs typeface="Arial" panose="020B0604020202020204" pitchFamily="34" charset="0"/>
                </a:rPr>
                <a:t>GRAVES</a:t>
              </a:r>
            </a:p>
          </p:txBody>
        </p:sp>
        <p:sp>
          <p:nvSpPr>
            <p:cNvPr id="51" name="18 Rectángulo"/>
            <p:cNvSpPr/>
            <p:nvPr/>
          </p:nvSpPr>
          <p:spPr>
            <a:xfrm>
              <a:off x="3131840" y="3952801"/>
              <a:ext cx="1872208" cy="1686961"/>
            </a:xfrm>
            <a:prstGeom prst="rect">
              <a:avLst/>
            </a:prstGeom>
            <a:solidFill>
              <a:srgbClr val="D20014"/>
            </a:solidFill>
            <a:ln w="9525" cap="flat" cmpd="sng" algn="ctr">
              <a:solidFill>
                <a:srgbClr val="D20014">
                  <a:shade val="95000"/>
                  <a:satMod val="105000"/>
                </a:srgbClr>
              </a:solidFill>
              <a:prstDash val="solid"/>
            </a:ln>
            <a:effectLst/>
          </p:spPr>
          <p:txBody>
            <a:bodyPr vert="vert27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ES" sz="1300" b="1" i="0" u="none" strike="noStrike" kern="0" cap="none" spc="0" normalizeH="0" baseline="0" noProof="0" dirty="0">
                  <a:ln>
                    <a:noFill/>
                  </a:ln>
                  <a:solidFill>
                    <a:srgbClr val="FFFFFF"/>
                  </a:solidFill>
                  <a:effectLst/>
                  <a:uLnTx/>
                  <a:uFillTx/>
                  <a:latin typeface="Arial"/>
                  <a:cs typeface="Arial" panose="020B0604020202020204" pitchFamily="34" charset="0"/>
                </a:rPr>
                <a:t>MEDIOS</a:t>
              </a:r>
            </a:p>
          </p:txBody>
        </p:sp>
        <p:sp>
          <p:nvSpPr>
            <p:cNvPr id="52" name="19 Rectángulo"/>
            <p:cNvSpPr/>
            <p:nvPr/>
          </p:nvSpPr>
          <p:spPr>
            <a:xfrm>
              <a:off x="5076056" y="3952801"/>
              <a:ext cx="2376264" cy="1686961"/>
            </a:xfrm>
            <a:prstGeom prst="rect">
              <a:avLst/>
            </a:prstGeom>
            <a:solidFill>
              <a:srgbClr val="D20014"/>
            </a:solidFill>
            <a:ln w="9525" cap="flat" cmpd="sng" algn="ctr">
              <a:solidFill>
                <a:srgbClr val="D20014">
                  <a:shade val="95000"/>
                  <a:satMod val="105000"/>
                </a:srgbClr>
              </a:solidFill>
              <a:prstDash val="solid"/>
            </a:ln>
            <a:effectLst/>
          </p:spPr>
          <p:txBody>
            <a:bodyPr vert="vert27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ES" sz="1300" b="1" i="0" u="none" strike="noStrike" kern="0" cap="none" spc="0" normalizeH="0" baseline="0" noProof="0" dirty="0">
                  <a:ln>
                    <a:noFill/>
                  </a:ln>
                  <a:solidFill>
                    <a:srgbClr val="FFFFFF"/>
                  </a:solidFill>
                  <a:effectLst/>
                  <a:uLnTx/>
                  <a:uFillTx/>
                  <a:latin typeface="Arial"/>
                  <a:cs typeface="Arial" panose="020B0604020202020204" pitchFamily="34" charset="0"/>
                </a:rPr>
                <a:t>AGUDOS</a:t>
              </a:r>
            </a:p>
          </p:txBody>
        </p:sp>
        <p:sp>
          <p:nvSpPr>
            <p:cNvPr id="53" name="20 Rectángulo"/>
            <p:cNvSpPr/>
            <p:nvPr/>
          </p:nvSpPr>
          <p:spPr>
            <a:xfrm>
              <a:off x="7524328" y="3952801"/>
              <a:ext cx="864096" cy="1686961"/>
            </a:xfrm>
            <a:prstGeom prst="rect">
              <a:avLst/>
            </a:prstGeom>
            <a:solidFill>
              <a:srgbClr val="FFFFFF">
                <a:lumMod val="50000"/>
              </a:srgbClr>
            </a:solidFill>
            <a:ln w="12700" cap="flat" cmpd="sng" algn="ctr">
              <a:solidFill>
                <a:srgbClr val="D20014">
                  <a:shade val="95000"/>
                  <a:satMod val="105000"/>
                </a:srgbClr>
              </a:solidFill>
              <a:prstDash val="solid"/>
            </a:ln>
            <a:effectLst/>
          </p:spPr>
          <p:txBody>
            <a:bodyPr vert="vert27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ES" sz="1300" b="0" i="0" u="none" strike="noStrike" kern="0" cap="none" spc="0" normalizeH="0" baseline="0" noProof="0" dirty="0">
                  <a:ln>
                    <a:noFill/>
                  </a:ln>
                  <a:solidFill>
                    <a:srgbClr val="FFFFFF"/>
                  </a:solidFill>
                  <a:effectLst/>
                  <a:uLnTx/>
                  <a:uFillTx/>
                  <a:latin typeface="Arial"/>
                  <a:cs typeface="Arial" panose="020B0604020202020204" pitchFamily="34" charset="0"/>
                </a:rPr>
                <a:t>ULTRASONIDOS</a:t>
              </a:r>
            </a:p>
          </p:txBody>
        </p:sp>
        <p:sp>
          <p:nvSpPr>
            <p:cNvPr id="54" name="Text Box 2"/>
            <p:cNvSpPr txBox="1">
              <a:spLocks noChangeArrowheads="1"/>
            </p:cNvSpPr>
            <p:nvPr/>
          </p:nvSpPr>
          <p:spPr bwMode="auto">
            <a:xfrm>
              <a:off x="708579" y="5639762"/>
              <a:ext cx="3350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just" defTabSz="914400" eaLnBrk="0" fontAlgn="base" latinLnBrk="0" hangingPunct="0">
                <a:lnSpc>
                  <a:spcPct val="100000"/>
                </a:lnSpc>
                <a:spcBef>
                  <a:spcPct val="50000"/>
                </a:spcBef>
                <a:spcAft>
                  <a:spcPct val="0"/>
                </a:spcAft>
                <a:buClrTx/>
                <a:buSzTx/>
                <a:buFontTx/>
                <a:buNone/>
                <a:tabLst/>
                <a:defRPr/>
              </a:pPr>
              <a:r>
                <a:rPr kumimoji="0" lang="es-ES" altLang="es-ES_tradnl" sz="1400" b="0" i="0" u="none"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0</a:t>
              </a:r>
            </a:p>
          </p:txBody>
        </p:sp>
        <p:sp>
          <p:nvSpPr>
            <p:cNvPr id="55" name="Text Box 2"/>
            <p:cNvSpPr txBox="1">
              <a:spLocks noChangeArrowheads="1"/>
            </p:cNvSpPr>
            <p:nvPr/>
          </p:nvSpPr>
          <p:spPr bwMode="auto">
            <a:xfrm>
              <a:off x="1331640" y="5639762"/>
              <a:ext cx="47904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just" defTabSz="914400" eaLnBrk="0" fontAlgn="base" latinLnBrk="0" hangingPunct="0">
                <a:lnSpc>
                  <a:spcPct val="100000"/>
                </a:lnSpc>
                <a:spcBef>
                  <a:spcPct val="50000"/>
                </a:spcBef>
                <a:spcAft>
                  <a:spcPct val="0"/>
                </a:spcAft>
                <a:buClrTx/>
                <a:buSzTx/>
                <a:buFontTx/>
                <a:buNone/>
                <a:tabLst/>
                <a:defRPr/>
              </a:pPr>
              <a:r>
                <a:rPr kumimoji="0" lang="es-ES" altLang="es-ES_tradnl" sz="1400" b="1" i="0" u="none"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20</a:t>
              </a:r>
            </a:p>
          </p:txBody>
        </p:sp>
        <p:sp>
          <p:nvSpPr>
            <p:cNvPr id="56" name="Text Box 2"/>
            <p:cNvSpPr txBox="1">
              <a:spLocks noChangeArrowheads="1"/>
            </p:cNvSpPr>
            <p:nvPr/>
          </p:nvSpPr>
          <p:spPr bwMode="auto">
            <a:xfrm>
              <a:off x="2843808" y="5639762"/>
              <a:ext cx="47904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just" defTabSz="914400" eaLnBrk="0" fontAlgn="base" latinLnBrk="0" hangingPunct="0">
                <a:lnSpc>
                  <a:spcPct val="100000"/>
                </a:lnSpc>
                <a:spcBef>
                  <a:spcPct val="50000"/>
                </a:spcBef>
                <a:spcAft>
                  <a:spcPct val="0"/>
                </a:spcAft>
                <a:buClrTx/>
                <a:buSzTx/>
                <a:buFontTx/>
                <a:buNone/>
                <a:tabLst/>
                <a:defRPr/>
              </a:pPr>
              <a:r>
                <a:rPr kumimoji="0" lang="es-ES" altLang="es-ES_tradnl" sz="1400" b="0" i="0" u="none"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400</a:t>
              </a:r>
            </a:p>
          </p:txBody>
        </p:sp>
        <p:sp>
          <p:nvSpPr>
            <p:cNvPr id="57" name="Text Box 2"/>
            <p:cNvSpPr txBox="1">
              <a:spLocks noChangeArrowheads="1"/>
            </p:cNvSpPr>
            <p:nvPr/>
          </p:nvSpPr>
          <p:spPr bwMode="auto">
            <a:xfrm>
              <a:off x="4779893" y="5639762"/>
              <a:ext cx="65620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just" defTabSz="914400" eaLnBrk="0" fontAlgn="base" latinLnBrk="0" hangingPunct="0">
                <a:lnSpc>
                  <a:spcPct val="100000"/>
                </a:lnSpc>
                <a:spcBef>
                  <a:spcPct val="50000"/>
                </a:spcBef>
                <a:spcAft>
                  <a:spcPct val="0"/>
                </a:spcAft>
                <a:buClrTx/>
                <a:buSzTx/>
                <a:buFontTx/>
                <a:buNone/>
                <a:tabLst/>
                <a:defRPr/>
              </a:pPr>
              <a:r>
                <a:rPr kumimoji="0" lang="es-ES" altLang="es-ES_tradnl" sz="1400" b="0" i="0" u="none"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2000</a:t>
              </a:r>
            </a:p>
          </p:txBody>
        </p:sp>
        <p:sp>
          <p:nvSpPr>
            <p:cNvPr id="58" name="Text Box 2"/>
            <p:cNvSpPr txBox="1">
              <a:spLocks noChangeArrowheads="1"/>
            </p:cNvSpPr>
            <p:nvPr/>
          </p:nvSpPr>
          <p:spPr bwMode="auto">
            <a:xfrm>
              <a:off x="7169619" y="5639762"/>
              <a:ext cx="78675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just" defTabSz="914400" eaLnBrk="0" fontAlgn="base" latinLnBrk="0" hangingPunct="0">
                <a:lnSpc>
                  <a:spcPct val="100000"/>
                </a:lnSpc>
                <a:spcBef>
                  <a:spcPct val="50000"/>
                </a:spcBef>
                <a:spcAft>
                  <a:spcPct val="0"/>
                </a:spcAft>
                <a:buClrTx/>
                <a:buSzTx/>
                <a:buFontTx/>
                <a:buNone/>
                <a:tabLst/>
                <a:defRPr/>
              </a:pPr>
              <a:r>
                <a:rPr kumimoji="0" lang="es-ES" altLang="es-ES_tradnl" sz="1400" b="1" i="0" u="none"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20000</a:t>
              </a:r>
            </a:p>
          </p:txBody>
        </p:sp>
        <p:sp>
          <p:nvSpPr>
            <p:cNvPr id="59" name="Text Box 2"/>
            <p:cNvSpPr txBox="1">
              <a:spLocks noChangeArrowheads="1"/>
            </p:cNvSpPr>
            <p:nvPr/>
          </p:nvSpPr>
          <p:spPr bwMode="auto">
            <a:xfrm>
              <a:off x="7961707" y="5661248"/>
              <a:ext cx="78675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just" defTabSz="914400" eaLnBrk="0" fontAlgn="base" latinLnBrk="0" hangingPunct="0">
                <a:lnSpc>
                  <a:spcPct val="100000"/>
                </a:lnSpc>
                <a:spcBef>
                  <a:spcPct val="50000"/>
                </a:spcBef>
                <a:spcAft>
                  <a:spcPct val="0"/>
                </a:spcAft>
                <a:buClrTx/>
                <a:buSzTx/>
                <a:buFontTx/>
                <a:buNone/>
                <a:tabLst/>
                <a:defRPr/>
              </a:pPr>
              <a:r>
                <a:rPr kumimoji="0" lang="es-ES" altLang="es-ES_tradnl" sz="1400" b="0" i="0" u="none"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f (Hz)</a:t>
              </a:r>
            </a:p>
          </p:txBody>
        </p:sp>
        <p:sp>
          <p:nvSpPr>
            <p:cNvPr id="60" name="27 Flecha derecha"/>
            <p:cNvSpPr/>
            <p:nvPr/>
          </p:nvSpPr>
          <p:spPr>
            <a:xfrm rot="10800000">
              <a:off x="1630356" y="3663968"/>
              <a:ext cx="1357468" cy="156648"/>
            </a:xfrm>
            <a:prstGeom prst="rightArrow">
              <a:avLst>
                <a:gd name="adj1" fmla="val 37953"/>
                <a:gd name="adj2" fmla="val 156597"/>
              </a:avLst>
            </a:prstGeom>
            <a:solidFill>
              <a:srgbClr val="D20014"/>
            </a:solidFill>
            <a:ln w="9525" cap="flat" cmpd="sng" algn="ctr">
              <a:solidFill>
                <a:srgbClr val="D20014">
                  <a:shade val="95000"/>
                  <a:satMod val="10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cxnSp>
          <p:nvCxnSpPr>
            <p:cNvPr id="61" name="28 Conector recto"/>
            <p:cNvCxnSpPr/>
            <p:nvPr/>
          </p:nvCxnSpPr>
          <p:spPr>
            <a:xfrm flipV="1">
              <a:off x="1547664" y="3602563"/>
              <a:ext cx="0" cy="288032"/>
            </a:xfrm>
            <a:prstGeom prst="line">
              <a:avLst/>
            </a:prstGeom>
            <a:noFill/>
            <a:ln w="57150" cap="flat" cmpd="sng" algn="ctr">
              <a:solidFill>
                <a:srgbClr val="D20014"/>
              </a:solidFill>
              <a:prstDash val="solid"/>
            </a:ln>
            <a:effectLst/>
          </p:spPr>
        </p:cxnSp>
        <p:sp>
          <p:nvSpPr>
            <p:cNvPr id="62" name="29 Flecha derecha"/>
            <p:cNvSpPr/>
            <p:nvPr/>
          </p:nvSpPr>
          <p:spPr>
            <a:xfrm>
              <a:off x="6012160" y="3663969"/>
              <a:ext cx="1368152" cy="156647"/>
            </a:xfrm>
            <a:prstGeom prst="rightArrow">
              <a:avLst>
                <a:gd name="adj1" fmla="val 37953"/>
                <a:gd name="adj2" fmla="val 156597"/>
              </a:avLst>
            </a:prstGeom>
            <a:solidFill>
              <a:srgbClr val="D20014"/>
            </a:solidFill>
            <a:ln w="9525" cap="flat" cmpd="sng" algn="ctr">
              <a:solidFill>
                <a:srgbClr val="D20014">
                  <a:shade val="95000"/>
                  <a:satMod val="10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cxnSp>
          <p:nvCxnSpPr>
            <p:cNvPr id="63" name="30 Conector recto"/>
            <p:cNvCxnSpPr/>
            <p:nvPr/>
          </p:nvCxnSpPr>
          <p:spPr>
            <a:xfrm flipV="1">
              <a:off x="7452320" y="3602563"/>
              <a:ext cx="0" cy="288032"/>
            </a:xfrm>
            <a:prstGeom prst="line">
              <a:avLst/>
            </a:prstGeom>
            <a:noFill/>
            <a:ln w="57150" cap="flat" cmpd="sng" algn="ctr">
              <a:solidFill>
                <a:srgbClr val="D20014"/>
              </a:solidFill>
              <a:prstDash val="solid"/>
            </a:ln>
            <a:effectLst/>
          </p:spPr>
        </p:cxnSp>
      </p:grpSp>
      <p:pic>
        <p:nvPicPr>
          <p:cNvPr id="64" name="Picture 2" descr="C:\Users\fabmo\Desktop\Sonido_6.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547664" y="3653966"/>
            <a:ext cx="2217140" cy="1005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02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fade">
                                      <p:cBhvr>
                                        <p:cTn id="14" dur="750"/>
                                        <p:tgtEl>
                                          <p:spTgt spid="64"/>
                                        </p:tgtEl>
                                      </p:cBhvr>
                                    </p:animEffect>
                                  </p:childTnLst>
                                </p:cTn>
                              </p:par>
                            </p:childTnLst>
                          </p:cTn>
                        </p:par>
                        <p:par>
                          <p:cTn id="15" fill="hold">
                            <p:stCondLst>
                              <p:cond delay="750"/>
                            </p:stCondLst>
                            <p:childTnLst>
                              <p:par>
                                <p:cTn id="16" presetID="10"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10</a:t>
            </a:fld>
            <a:endParaRPr lang="en-GB" dirty="0"/>
          </a:p>
        </p:txBody>
      </p:sp>
      <p:sp>
        <p:nvSpPr>
          <p:cNvPr id="3"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Importancia de la frecuencia:</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4" name="Text Box 2"/>
          <p:cNvSpPr txBox="1">
            <a:spLocks noChangeArrowheads="1"/>
          </p:cNvSpPr>
          <p:nvPr/>
        </p:nvSpPr>
        <p:spPr bwMode="auto">
          <a:xfrm>
            <a:off x="683568" y="727561"/>
            <a:ext cx="464079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285750" indent="-285750" defTabSz="914400" fontAlgn="base">
              <a:lnSpc>
                <a:spcPct val="100000"/>
              </a:lnSpc>
              <a:spcBef>
                <a:spcPts val="600"/>
              </a:spcBef>
              <a:spcAft>
                <a:spcPts val="1200"/>
              </a:spcAft>
              <a:buClrTx/>
              <a:buFont typeface="Wingdings" pitchFamily="2" charset="2"/>
              <a:buChar char="q"/>
            </a:pPr>
            <a:r>
              <a:rPr lang="es-ES" altLang="es-ES_tradnl" sz="1400" dirty="0">
                <a:solidFill>
                  <a:srgbClr val="000000"/>
                </a:solidFill>
                <a:ea typeface="ＭＳ Ｐゴシック" charset="0"/>
              </a:rPr>
              <a:t>La sensación sonora depende de la </a:t>
            </a:r>
            <a:r>
              <a:rPr lang="es-ES" altLang="es-ES_tradnl" sz="1400" b="1" i="1" dirty="0">
                <a:solidFill>
                  <a:srgbClr val="000000"/>
                </a:solidFill>
                <a:ea typeface="ＭＳ Ｐゴシック" charset="0"/>
              </a:rPr>
              <a:t>frecuencia</a:t>
            </a:r>
            <a:r>
              <a:rPr lang="es-ES" altLang="es-ES_tradnl" sz="1400" dirty="0">
                <a:solidFill>
                  <a:srgbClr val="000000"/>
                </a:solidFill>
                <a:ea typeface="ＭＳ Ｐゴシック" charset="0"/>
              </a:rPr>
              <a:t>:</a:t>
            </a:r>
          </a:p>
        </p:txBody>
      </p:sp>
      <p:grpSp>
        <p:nvGrpSpPr>
          <p:cNvPr id="5" name="2 Grupo"/>
          <p:cNvGrpSpPr/>
          <p:nvPr/>
        </p:nvGrpSpPr>
        <p:grpSpPr>
          <a:xfrm>
            <a:off x="5863733" y="410472"/>
            <a:ext cx="2862149" cy="3952491"/>
            <a:chOff x="5413407" y="1501793"/>
            <a:chExt cx="3263049" cy="4485070"/>
          </a:xfrm>
        </p:grpSpPr>
        <p:pic>
          <p:nvPicPr>
            <p:cNvPr id="6" name="Picture 2" descr="\\rwgroup.org\public\Sites\Spain\BAR\Users\fabmo\FMF\ROCKWOOL\_Escritorio\Capturas\ScreenHunter_01 Dec. 17 16.49.jpg"/>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43000"/>
                      </a14:imgEffect>
                      <a14:imgEffect>
                        <a14:saturation sat="340000"/>
                      </a14:imgEffect>
                    </a14:imgLayer>
                  </a14:imgProps>
                </a:ext>
                <a:ext uri="{28A0092B-C50C-407E-A947-70E740481C1C}">
                  <a14:useLocalDpi xmlns:a14="http://schemas.microsoft.com/office/drawing/2010/main"/>
                </a:ext>
              </a:extLst>
            </a:blip>
            <a:srcRect/>
            <a:stretch>
              <a:fillRect/>
            </a:stretch>
          </p:blipFill>
          <p:spPr bwMode="auto">
            <a:xfrm>
              <a:off x="5413407" y="1501793"/>
              <a:ext cx="3055454" cy="4485070"/>
            </a:xfrm>
            <a:prstGeom prst="rect">
              <a:avLst/>
            </a:prstGeom>
            <a:noFill/>
            <a:extLst>
              <a:ext uri="{909E8E84-426E-40DD-AFC4-6F175D3DCCD1}">
                <a14:hiddenFill xmlns:a14="http://schemas.microsoft.com/office/drawing/2010/main">
                  <a:solidFill>
                    <a:srgbClr val="FFFFFF"/>
                  </a:solidFill>
                </a14:hiddenFill>
              </a:ext>
            </a:extLst>
          </p:spPr>
        </p:pic>
        <p:sp>
          <p:nvSpPr>
            <p:cNvPr id="7" name="1 CuadroTexto"/>
            <p:cNvSpPr txBox="1"/>
            <p:nvPr/>
          </p:nvSpPr>
          <p:spPr>
            <a:xfrm>
              <a:off x="8460432" y="4509120"/>
              <a:ext cx="216024" cy="184666"/>
            </a:xfrm>
            <a:prstGeom prst="rect">
              <a:avLst/>
            </a:prstGeom>
            <a:noFill/>
          </p:spPr>
          <p:txBody>
            <a:bodyPr wrap="square" lIns="0" tIns="0" rIns="0" bIns="0" rtlCol="0">
              <a:spAutoFit/>
            </a:bodyPr>
            <a:lstStyle/>
            <a:p>
              <a:pPr defTabSz="914400" fontAlgn="base">
                <a:lnSpc>
                  <a:spcPct val="100000"/>
                </a:lnSpc>
                <a:spcBef>
                  <a:spcPct val="0"/>
                </a:spcBef>
                <a:spcAft>
                  <a:spcPct val="0"/>
                </a:spcAft>
                <a:buFontTx/>
                <a:buNone/>
              </a:pPr>
              <a:r>
                <a:rPr lang="es-ES" sz="1200" dirty="0">
                  <a:solidFill>
                    <a:srgbClr val="000000"/>
                  </a:solidFill>
                  <a:ea typeface="ＭＳ Ｐゴシック" charset="0"/>
                  <a:cs typeface="Arial" charset="0"/>
                </a:rPr>
                <a:t>Hz</a:t>
              </a:r>
            </a:p>
          </p:txBody>
        </p:sp>
      </p:grpSp>
      <p:sp>
        <p:nvSpPr>
          <p:cNvPr id="8" name="Text Box 2"/>
          <p:cNvSpPr txBox="1">
            <a:spLocks noChangeArrowheads="1"/>
          </p:cNvSpPr>
          <p:nvPr/>
        </p:nvSpPr>
        <p:spPr bwMode="auto">
          <a:xfrm>
            <a:off x="1187624" y="1059675"/>
            <a:ext cx="370565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600"/>
              </a:spcBef>
              <a:spcAft>
                <a:spcPts val="1200"/>
              </a:spcAft>
              <a:buClrTx/>
              <a:buFont typeface="Wingdings" pitchFamily="2" charset="2"/>
              <a:buNone/>
            </a:pPr>
            <a:r>
              <a:rPr lang="es-ES" altLang="es-ES_tradnl" sz="1400" dirty="0">
                <a:solidFill>
                  <a:srgbClr val="000000"/>
                </a:solidFill>
                <a:ea typeface="ＭＳ Ｐゴシック" charset="0"/>
              </a:rPr>
              <a:t>El oído percibe de la misma manera un ruido de </a:t>
            </a:r>
            <a:r>
              <a:rPr lang="es-ES" altLang="es-ES_tradnl" sz="1400" b="1" i="1" dirty="0">
                <a:solidFill>
                  <a:srgbClr val="000000"/>
                </a:solidFill>
                <a:ea typeface="ＭＳ Ｐゴシック" charset="0"/>
              </a:rPr>
              <a:t>80 dB emitido a 40 Hz</a:t>
            </a:r>
            <a:r>
              <a:rPr lang="es-ES" altLang="es-ES_tradnl" sz="1400" dirty="0">
                <a:solidFill>
                  <a:srgbClr val="000000"/>
                </a:solidFill>
                <a:ea typeface="ＭＳ Ｐゴシック" charset="0"/>
              </a:rPr>
              <a:t>, que un ruido de </a:t>
            </a:r>
            <a:r>
              <a:rPr lang="es-ES" altLang="es-ES_tradnl" sz="1400" b="1" i="1" dirty="0">
                <a:solidFill>
                  <a:srgbClr val="000000"/>
                </a:solidFill>
                <a:ea typeface="ＭＳ Ｐゴシック" charset="0"/>
              </a:rPr>
              <a:t>37 dB emitido a 250 Hz </a:t>
            </a:r>
            <a:r>
              <a:rPr lang="es-ES" altLang="es-ES_tradnl" sz="1400" dirty="0">
                <a:solidFill>
                  <a:srgbClr val="000000"/>
                </a:solidFill>
                <a:ea typeface="ＭＳ Ｐゴシック" charset="0"/>
              </a:rPr>
              <a:t>y que un ruido de </a:t>
            </a:r>
            <a:r>
              <a:rPr lang="es-ES" altLang="es-ES_tradnl" sz="1400" b="1" i="1" dirty="0">
                <a:solidFill>
                  <a:srgbClr val="000000"/>
                </a:solidFill>
                <a:ea typeface="ＭＳ Ｐゴシック" charset="0"/>
              </a:rPr>
              <a:t>32 dB emitido a 4000 Hz</a:t>
            </a:r>
          </a:p>
        </p:txBody>
      </p:sp>
      <p:sp>
        <p:nvSpPr>
          <p:cNvPr id="9" name="Text Box 2"/>
          <p:cNvSpPr txBox="1">
            <a:spLocks noChangeArrowheads="1"/>
          </p:cNvSpPr>
          <p:nvPr/>
        </p:nvSpPr>
        <p:spPr bwMode="auto">
          <a:xfrm>
            <a:off x="683569" y="2994756"/>
            <a:ext cx="4738812" cy="307777"/>
          </a:xfrm>
          <a:prstGeom prst="rect">
            <a:avLst/>
          </a:prstGeom>
          <a:solidFill>
            <a:srgbClr val="D20014">
              <a:lumMod val="20000"/>
              <a:lumOff val="80000"/>
            </a:srgbClr>
          </a:solidFill>
          <a:ln>
            <a:solidFill>
              <a:srgbClr val="D20014"/>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ctr" defTabSz="914400" eaLnBrk="0" fontAlgn="base" latinLnBrk="0" hangingPunct="0">
              <a:lnSpc>
                <a:spcPct val="100000"/>
              </a:lnSpc>
              <a:spcBef>
                <a:spcPts val="600"/>
              </a:spcBef>
              <a:spcAft>
                <a:spcPts val="1200"/>
              </a:spcAft>
              <a:buClrTx/>
              <a:buSzTx/>
              <a:buFont typeface="Wingdings" pitchFamily="2" charset="2"/>
              <a:buNone/>
              <a:tabLst/>
              <a:defRPr/>
            </a:pPr>
            <a:r>
              <a:rPr kumimoji="0" lang="es-ES" altLang="es-ES_tradnl" sz="1400" b="0" i="0" u="none"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Es más difícil aislar las frecuencias </a:t>
            </a:r>
            <a:r>
              <a:rPr kumimoji="0" lang="es-ES" altLang="es-ES_tradnl" sz="1400" b="1" i="0" u="none"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graves</a:t>
            </a:r>
          </a:p>
        </p:txBody>
      </p:sp>
      <p:sp>
        <p:nvSpPr>
          <p:cNvPr id="10" name="Text Box 2"/>
          <p:cNvSpPr txBox="1">
            <a:spLocks noChangeArrowheads="1"/>
          </p:cNvSpPr>
          <p:nvPr/>
        </p:nvSpPr>
        <p:spPr bwMode="auto">
          <a:xfrm>
            <a:off x="683568" y="2117699"/>
            <a:ext cx="464079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285750" indent="-285750" defTabSz="914400" fontAlgn="base">
              <a:lnSpc>
                <a:spcPct val="100000"/>
              </a:lnSpc>
              <a:spcBef>
                <a:spcPts val="600"/>
              </a:spcBef>
              <a:spcAft>
                <a:spcPts val="1200"/>
              </a:spcAft>
              <a:buClrTx/>
              <a:buFont typeface="Wingdings" pitchFamily="2" charset="2"/>
              <a:buChar char="q"/>
            </a:pPr>
            <a:r>
              <a:rPr lang="es-ES" altLang="es-ES_tradnl" sz="1400" dirty="0">
                <a:solidFill>
                  <a:srgbClr val="000000"/>
                </a:solidFill>
                <a:ea typeface="ＭＳ Ｐゴシック" charset="0"/>
              </a:rPr>
              <a:t>El comportamiento acústico de los materiales y soluciones constructivas depende mucho de la frecuencia:</a:t>
            </a:r>
          </a:p>
        </p:txBody>
      </p:sp>
      <p:sp>
        <p:nvSpPr>
          <p:cNvPr id="12" name="Text Box 2"/>
          <p:cNvSpPr txBox="1">
            <a:spLocks noChangeArrowheads="1"/>
          </p:cNvSpPr>
          <p:nvPr/>
        </p:nvSpPr>
        <p:spPr bwMode="auto">
          <a:xfrm>
            <a:off x="683569" y="3476676"/>
            <a:ext cx="4738812" cy="307777"/>
          </a:xfrm>
          <a:prstGeom prst="rect">
            <a:avLst/>
          </a:prstGeom>
          <a:solidFill>
            <a:srgbClr val="D20014">
              <a:lumMod val="20000"/>
              <a:lumOff val="80000"/>
            </a:srgbClr>
          </a:solidFill>
          <a:ln>
            <a:solidFill>
              <a:srgbClr val="D20014"/>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ctr" defTabSz="914400" eaLnBrk="0" fontAlgn="base" latinLnBrk="0" hangingPunct="0">
              <a:lnSpc>
                <a:spcPct val="100000"/>
              </a:lnSpc>
              <a:spcBef>
                <a:spcPts val="600"/>
              </a:spcBef>
              <a:spcAft>
                <a:spcPts val="1200"/>
              </a:spcAft>
              <a:buClrTx/>
              <a:buSzTx/>
              <a:buFont typeface="Wingdings" pitchFamily="2" charset="2"/>
              <a:buNone/>
              <a:tabLst/>
              <a:defRPr/>
            </a:pPr>
            <a:r>
              <a:rPr kumimoji="0" lang="es-ES" altLang="es-ES_tradnl" sz="1400" b="0" i="0" u="none"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El oído es más</a:t>
            </a:r>
            <a:r>
              <a:rPr lang="es-ES" altLang="es-ES_tradnl" sz="1400" kern="0" dirty="0">
                <a:solidFill>
                  <a:srgbClr val="000000"/>
                </a:solidFill>
                <a:ea typeface="ＭＳ Ｐゴシック" charset="0"/>
              </a:rPr>
              <a:t> sensible a las frecuencias </a:t>
            </a:r>
            <a:r>
              <a:rPr lang="es-ES" altLang="es-ES_tradnl" sz="1400" b="1" kern="0" dirty="0">
                <a:solidFill>
                  <a:srgbClr val="000000"/>
                </a:solidFill>
                <a:ea typeface="ＭＳ Ｐゴシック" charset="0"/>
              </a:rPr>
              <a:t>medias</a:t>
            </a:r>
            <a:r>
              <a:rPr lang="es-ES" altLang="es-ES_tradnl" sz="1400" kern="0" dirty="0">
                <a:solidFill>
                  <a:srgbClr val="000000"/>
                </a:solidFill>
                <a:ea typeface="ＭＳ Ｐゴシック" charset="0"/>
              </a:rPr>
              <a:t> y </a:t>
            </a:r>
            <a:r>
              <a:rPr lang="es-ES" altLang="es-ES_tradnl" sz="1400" b="1" kern="0" dirty="0">
                <a:solidFill>
                  <a:srgbClr val="000000"/>
                </a:solidFill>
                <a:ea typeface="ＭＳ Ｐゴシック" charset="0"/>
              </a:rPr>
              <a:t>altas</a:t>
            </a:r>
            <a:endParaRPr kumimoji="0" lang="es-ES" altLang="es-ES_tradnl" sz="1400" b="1" i="0" u="none" strike="noStrike" kern="0" cap="none" spc="0" normalizeH="0" baseline="0" noProof="0" dirty="0">
              <a:ln>
                <a:noFill/>
              </a:ln>
              <a:solidFill>
                <a:srgbClr val="000000"/>
              </a:solidFill>
              <a:effectLst/>
              <a:uLnTx/>
              <a:uFillTx/>
              <a:ea typeface="ＭＳ Ｐゴシック" charset="0"/>
            </a:endParaRPr>
          </a:p>
        </p:txBody>
      </p:sp>
    </p:spTree>
    <p:extLst>
      <p:ext uri="{BB962C8B-B14F-4D97-AF65-F5344CB8AC3E}">
        <p14:creationId xmlns:p14="http://schemas.microsoft.com/office/powerpoint/2010/main" val="86936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par>
                          <p:cTn id="22" fill="hold">
                            <p:stCondLst>
                              <p:cond delay="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animBg="1"/>
      <p:bldP spid="10" grpId="0"/>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11</a:t>
            </a:fld>
            <a:endParaRPr lang="en-GB" dirty="0"/>
          </a:p>
        </p:txBody>
      </p:sp>
      <p:pic>
        <p:nvPicPr>
          <p:cNvPr id="22" name="Picture 2" descr="\\rwgroup.org\public\Sites\Spain\BAR\Users\fabmo\FMF\ROCKWOOL\_Escritorio\Capturas\ScreenHunter_03 Dec. 09 12.4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7880" y="156519"/>
            <a:ext cx="5026087" cy="4734551"/>
          </a:xfrm>
          <a:prstGeom prst="rect">
            <a:avLst/>
          </a:prstGeom>
          <a:noFill/>
          <a:extLst>
            <a:ext uri="{909E8E84-426E-40DD-AFC4-6F175D3DCCD1}">
              <a14:hiddenFill xmlns:a14="http://schemas.microsoft.com/office/drawing/2010/main">
                <a:solidFill>
                  <a:srgbClr val="FFFFFF"/>
                </a:solidFill>
              </a14:hiddenFill>
            </a:ext>
          </a:extLst>
        </p:spPr>
      </p:pic>
      <p:sp>
        <p:nvSpPr>
          <p:cNvPr id="23" name="1 Elipse"/>
          <p:cNvSpPr/>
          <p:nvPr/>
        </p:nvSpPr>
        <p:spPr>
          <a:xfrm rot="1375034">
            <a:off x="5309537" y="55864"/>
            <a:ext cx="455770" cy="1667899"/>
          </a:xfrm>
          <a:prstGeom prst="ellipse">
            <a:avLst/>
          </a:prstGeom>
          <a:noFill/>
          <a:ln w="28575" cap="flat" cmpd="sng" algn="ctr">
            <a:solidFill>
              <a:srgbClr val="D20014">
                <a:shade val="95000"/>
                <a:satMod val="10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24" name="4 Rectángulo"/>
          <p:cNvSpPr/>
          <p:nvPr/>
        </p:nvSpPr>
        <p:spPr>
          <a:xfrm>
            <a:off x="924314" y="219497"/>
            <a:ext cx="7416824" cy="4392488"/>
          </a:xfrm>
          <a:prstGeom prst="rect">
            <a:avLst/>
          </a:prstGeom>
          <a:solidFill>
            <a:srgbClr val="D20014"/>
          </a:solidFill>
          <a:ln w="9525" cap="flat" cmpd="sng" algn="ctr">
            <a:solidFill>
              <a:srgbClr val="D20014">
                <a:shade val="95000"/>
                <a:satMod val="10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25" name="5 CuadroTexto"/>
          <p:cNvSpPr txBox="1"/>
          <p:nvPr/>
        </p:nvSpPr>
        <p:spPr>
          <a:xfrm>
            <a:off x="996322" y="2277241"/>
            <a:ext cx="5184576" cy="307777"/>
          </a:xfrm>
          <a:prstGeom prst="rect">
            <a:avLst/>
          </a:prstGeom>
          <a:noFill/>
        </p:spPr>
        <p:txBody>
          <a:bodyPr wrap="square" lIns="0" tIns="0" rIns="0" bIns="0" rtlCol="0">
            <a:spAutoFit/>
          </a:bodyPr>
          <a:lstStyle/>
          <a:p>
            <a:pPr defTabSz="914400" fontAlgn="base">
              <a:lnSpc>
                <a:spcPct val="100000"/>
              </a:lnSpc>
              <a:spcBef>
                <a:spcPct val="0"/>
              </a:spcBef>
              <a:spcAft>
                <a:spcPct val="0"/>
              </a:spcAft>
              <a:buFontTx/>
              <a:buNone/>
            </a:pPr>
            <a:r>
              <a:rPr lang="es-ES" sz="2000" b="1" dirty="0">
                <a:solidFill>
                  <a:srgbClr val="FFFFFF"/>
                </a:solidFill>
                <a:ea typeface="ＭＳ Ｐゴシック" charset="0"/>
                <a:cs typeface="Arial" charset="0"/>
              </a:rPr>
              <a:t>ACÚSTICA ARQUITECTÓNICA</a:t>
            </a:r>
          </a:p>
        </p:txBody>
      </p:sp>
      <p:cxnSp>
        <p:nvCxnSpPr>
          <p:cNvPr id="26" name="7 Conector recto de flecha"/>
          <p:cNvCxnSpPr/>
          <p:nvPr/>
        </p:nvCxnSpPr>
        <p:spPr>
          <a:xfrm flipV="1">
            <a:off x="4769900" y="1742535"/>
            <a:ext cx="546902" cy="673206"/>
          </a:xfrm>
          <a:prstGeom prst="straightConnector1">
            <a:avLst/>
          </a:prstGeom>
          <a:noFill/>
          <a:ln w="28575" cap="flat" cmpd="sng" algn="ctr">
            <a:solidFill>
              <a:srgbClr val="FFFFFF"/>
            </a:solidFill>
            <a:prstDash val="solid"/>
            <a:tailEnd type="arrow"/>
          </a:ln>
          <a:effectLst/>
        </p:spPr>
      </p:cxnSp>
      <p:sp>
        <p:nvSpPr>
          <p:cNvPr id="27" name="13 CuadroTexto"/>
          <p:cNvSpPr txBox="1"/>
          <p:nvPr/>
        </p:nvSpPr>
        <p:spPr>
          <a:xfrm>
            <a:off x="5820858" y="1429695"/>
            <a:ext cx="1836204" cy="584775"/>
          </a:xfrm>
          <a:prstGeom prst="rect">
            <a:avLst/>
          </a:prstGeom>
          <a:noFill/>
        </p:spPr>
        <p:txBody>
          <a:bodyPr wrap="square" lIns="0" tIns="0" rIns="0" bIns="0" rtlCol="0">
            <a:spAutoFit/>
          </a:bodyPr>
          <a:lstStyle/>
          <a:p>
            <a:pPr algn="ctr" defTabSz="914400" fontAlgn="base">
              <a:lnSpc>
                <a:spcPct val="100000"/>
              </a:lnSpc>
              <a:spcBef>
                <a:spcPct val="0"/>
              </a:spcBef>
              <a:spcAft>
                <a:spcPct val="0"/>
              </a:spcAft>
              <a:buFontTx/>
              <a:buNone/>
            </a:pPr>
            <a:r>
              <a:rPr lang="es-ES" sz="2000" b="1" i="1" dirty="0">
                <a:solidFill>
                  <a:srgbClr val="FFFFFF"/>
                </a:solidFill>
                <a:ea typeface="ＭＳ Ｐゴシック" charset="0"/>
                <a:cs typeface="Arial" charset="0"/>
              </a:rPr>
              <a:t>AISLAMIENTO </a:t>
            </a:r>
            <a:r>
              <a:rPr lang="es-ES" sz="1800" dirty="0">
                <a:solidFill>
                  <a:srgbClr val="FFFFFF"/>
                </a:solidFill>
                <a:ea typeface="ＭＳ Ｐゴシック" charset="0"/>
                <a:cs typeface="Arial" charset="0"/>
              </a:rPr>
              <a:t>ACÚSTICO</a:t>
            </a:r>
          </a:p>
        </p:txBody>
      </p:sp>
      <p:cxnSp>
        <p:nvCxnSpPr>
          <p:cNvPr id="28" name="14 Conector recto de flecha"/>
          <p:cNvCxnSpPr/>
          <p:nvPr/>
        </p:nvCxnSpPr>
        <p:spPr>
          <a:xfrm>
            <a:off x="4769900" y="2415741"/>
            <a:ext cx="475782" cy="623807"/>
          </a:xfrm>
          <a:prstGeom prst="straightConnector1">
            <a:avLst/>
          </a:prstGeom>
          <a:noFill/>
          <a:ln w="28575" cap="flat" cmpd="sng" algn="ctr">
            <a:solidFill>
              <a:srgbClr val="FFFFFF"/>
            </a:solidFill>
            <a:prstDash val="solid"/>
            <a:tailEnd type="arrow"/>
          </a:ln>
          <a:effectLst/>
        </p:spPr>
      </p:cxnSp>
      <p:sp>
        <p:nvSpPr>
          <p:cNvPr id="29" name="16 CuadroTexto"/>
          <p:cNvSpPr txBox="1"/>
          <p:nvPr/>
        </p:nvSpPr>
        <p:spPr>
          <a:xfrm>
            <a:off x="5316802" y="2847788"/>
            <a:ext cx="2880320" cy="584775"/>
          </a:xfrm>
          <a:prstGeom prst="rect">
            <a:avLst/>
          </a:prstGeom>
          <a:noFill/>
        </p:spPr>
        <p:txBody>
          <a:bodyPr wrap="square" lIns="0" tIns="0" rIns="0" bIns="0" rtlCol="0">
            <a:spAutoFit/>
          </a:bodyPr>
          <a:lstStyle/>
          <a:p>
            <a:pPr algn="ctr" defTabSz="914400" fontAlgn="base">
              <a:lnSpc>
                <a:spcPct val="100000"/>
              </a:lnSpc>
              <a:spcBef>
                <a:spcPct val="0"/>
              </a:spcBef>
              <a:spcAft>
                <a:spcPct val="0"/>
              </a:spcAft>
              <a:buFontTx/>
              <a:buNone/>
            </a:pPr>
            <a:r>
              <a:rPr lang="es-ES" sz="2000" b="1" i="1" dirty="0">
                <a:solidFill>
                  <a:srgbClr val="FFFFFF"/>
                </a:solidFill>
                <a:ea typeface="ＭＳ Ｐゴシック" charset="0"/>
                <a:cs typeface="Arial" charset="0"/>
              </a:rPr>
              <a:t>ACONDICIONAMIENTO</a:t>
            </a:r>
            <a:r>
              <a:rPr lang="es-ES" sz="1800" dirty="0">
                <a:solidFill>
                  <a:srgbClr val="FFFFFF"/>
                </a:solidFill>
                <a:ea typeface="ＭＳ Ｐゴシック" charset="0"/>
                <a:cs typeface="Arial" charset="0"/>
              </a:rPr>
              <a:t> ACÚSTICO</a:t>
            </a:r>
          </a:p>
        </p:txBody>
      </p:sp>
    </p:spTree>
    <p:extLst>
      <p:ext uri="{BB962C8B-B14F-4D97-AF65-F5344CB8AC3E}">
        <p14:creationId xmlns:p14="http://schemas.microsoft.com/office/powerpoint/2010/main" val="380280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dissolve">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dissolve">
                                      <p:cBhvr>
                                        <p:cTn id="20" dur="500"/>
                                        <p:tgtEl>
                                          <p:spTgt spid="26"/>
                                        </p:tgtEl>
                                      </p:cBhvr>
                                    </p:animEffect>
                                  </p:childTnLst>
                                </p:cTn>
                              </p:par>
                            </p:childTnLst>
                          </p:cTn>
                        </p:par>
                        <p:par>
                          <p:cTn id="21" fill="hold">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dissolve">
                                      <p:cBhvr>
                                        <p:cTn id="24" dur="5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dissolve">
                                      <p:cBhvr>
                                        <p:cTn id="29" dur="500"/>
                                        <p:tgtEl>
                                          <p:spTgt spid="28"/>
                                        </p:tgtEl>
                                      </p:cBhvr>
                                    </p:animEffect>
                                  </p:childTnLst>
                                </p:cTn>
                              </p:par>
                            </p:childTnLst>
                          </p:cTn>
                        </p:par>
                        <p:par>
                          <p:cTn id="30" fill="hold">
                            <p:stCondLst>
                              <p:cond delay="500"/>
                            </p:stCondLst>
                            <p:childTnLst>
                              <p:par>
                                <p:cTn id="31" presetID="9" presetClass="entr" presetSubtype="0"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dissolve">
                                      <p:cBhvr>
                                        <p:cTn id="3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P spid="27"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12</a:t>
            </a:fld>
            <a:endParaRPr lang="en-GB" dirty="0"/>
          </a:p>
        </p:txBody>
      </p:sp>
      <p:sp>
        <p:nvSpPr>
          <p:cNvPr id="11" name="14 Rectángulo"/>
          <p:cNvSpPr/>
          <p:nvPr/>
        </p:nvSpPr>
        <p:spPr>
          <a:xfrm>
            <a:off x="4740124" y="216139"/>
            <a:ext cx="3744000" cy="4446478"/>
          </a:xfrm>
          <a:prstGeom prst="rect">
            <a:avLst/>
          </a:prstGeom>
          <a:gradFill flip="none" rotWithShape="1">
            <a:gsLst>
              <a:gs pos="0">
                <a:srgbClr val="FFFFFF">
                  <a:lumMod val="65000"/>
                </a:srgbClr>
              </a:gs>
              <a:gs pos="64000">
                <a:srgbClr val="FFFFFF"/>
              </a:gs>
            </a:gsLst>
            <a:lin ang="5400000" scaled="0"/>
            <a:tileRect/>
          </a:gradFill>
          <a:ln w="952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12" name="7 Rectángulo"/>
          <p:cNvSpPr/>
          <p:nvPr/>
        </p:nvSpPr>
        <p:spPr>
          <a:xfrm>
            <a:off x="648009" y="216138"/>
            <a:ext cx="3888000" cy="4446478"/>
          </a:xfrm>
          <a:prstGeom prst="rect">
            <a:avLst/>
          </a:prstGeom>
          <a:gradFill flip="none" rotWithShape="1">
            <a:gsLst>
              <a:gs pos="0">
                <a:srgbClr val="FFFFFF">
                  <a:lumMod val="65000"/>
                </a:srgbClr>
              </a:gs>
              <a:gs pos="64000">
                <a:srgbClr val="FFFFFF"/>
              </a:gs>
            </a:gsLst>
            <a:lin ang="5400000" scaled="0"/>
            <a:tileRect/>
          </a:gradFill>
          <a:ln w="952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pic>
        <p:nvPicPr>
          <p:cNvPr id="13" name="Picture 4" descr="17 - copi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5862" y="1593960"/>
            <a:ext cx="3816350" cy="2589213"/>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accordeon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44481" y="1593960"/>
            <a:ext cx="2935287" cy="278130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 name="20 Rectángulo"/>
          <p:cNvSpPr/>
          <p:nvPr/>
        </p:nvSpPr>
        <p:spPr>
          <a:xfrm rot="10800000">
            <a:off x="616088" y="936216"/>
            <a:ext cx="3924000" cy="3439043"/>
          </a:xfrm>
          <a:prstGeom prst="rect">
            <a:avLst/>
          </a:prstGeom>
          <a:gradFill flip="none" rotWithShape="1">
            <a:gsLst>
              <a:gs pos="0">
                <a:srgbClr val="FFFFFF">
                  <a:lumMod val="65000"/>
                </a:srgbClr>
              </a:gs>
              <a:gs pos="64000">
                <a:srgbClr val="FFFFFF"/>
              </a:gs>
            </a:gsLst>
            <a:lin ang="5400000" scaled="0"/>
            <a:tileRect/>
          </a:gradFill>
          <a:ln w="952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16" name="21 Rectángulo"/>
          <p:cNvSpPr/>
          <p:nvPr/>
        </p:nvSpPr>
        <p:spPr>
          <a:xfrm>
            <a:off x="648083" y="1786047"/>
            <a:ext cx="3887926" cy="2589213"/>
          </a:xfrm>
          <a:prstGeom prst="rect">
            <a:avLst/>
          </a:prstGeom>
          <a:solidFill>
            <a:srgbClr val="D20014">
              <a:lumMod val="20000"/>
              <a:lumOff val="80000"/>
            </a:srgbClr>
          </a:solidFill>
          <a:ln w="38100" cap="flat" cmpd="sng" algn="ctr">
            <a:solidFill>
              <a:srgbClr val="D20014"/>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17" name="Text Box 2"/>
          <p:cNvSpPr txBox="1">
            <a:spLocks noChangeArrowheads="1"/>
          </p:cNvSpPr>
          <p:nvPr/>
        </p:nvSpPr>
        <p:spPr bwMode="auto">
          <a:xfrm>
            <a:off x="684000" y="966443"/>
            <a:ext cx="3888000"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ct val="50000"/>
              </a:spcBef>
              <a:spcAft>
                <a:spcPct val="0"/>
              </a:spcAft>
              <a:buClrTx/>
              <a:buFontTx/>
              <a:buNone/>
            </a:pPr>
            <a:r>
              <a:rPr lang="es-ES" altLang="es-ES_tradnl" sz="1400" b="1" dirty="0">
                <a:solidFill>
                  <a:srgbClr val="000000"/>
                </a:solidFill>
                <a:ea typeface="ＭＳ Ｐゴシック" charset="0"/>
              </a:rPr>
              <a:t>AISLAMIENTO ACÚSTICO</a:t>
            </a:r>
          </a:p>
          <a:p>
            <a:pPr algn="ctr" defTabSz="914400" fontAlgn="base">
              <a:lnSpc>
                <a:spcPct val="100000"/>
              </a:lnSpc>
              <a:spcBef>
                <a:spcPct val="50000"/>
              </a:spcBef>
              <a:spcAft>
                <a:spcPct val="0"/>
              </a:spcAft>
              <a:buClrTx/>
              <a:buFontTx/>
              <a:buNone/>
            </a:pPr>
            <a:r>
              <a:rPr lang="es-ES" altLang="es-ES_tradnl" sz="1400" dirty="0">
                <a:solidFill>
                  <a:srgbClr val="000000"/>
                </a:solidFill>
                <a:ea typeface="ＭＳ Ｐゴシック" charset="0"/>
              </a:rPr>
              <a:t>Estudia el ruido que “entra” en un recinto</a:t>
            </a:r>
          </a:p>
        </p:txBody>
      </p:sp>
      <p:sp>
        <p:nvSpPr>
          <p:cNvPr id="18" name="Text Box 2"/>
          <p:cNvSpPr txBox="1">
            <a:spLocks noChangeArrowheads="1"/>
          </p:cNvSpPr>
          <p:nvPr/>
        </p:nvSpPr>
        <p:spPr bwMode="auto">
          <a:xfrm>
            <a:off x="864037" y="2138224"/>
            <a:ext cx="3420000"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ct val="50000"/>
              </a:spcBef>
              <a:spcAft>
                <a:spcPct val="0"/>
              </a:spcAft>
              <a:buClrTx/>
              <a:buFontTx/>
              <a:buNone/>
            </a:pPr>
            <a:r>
              <a:rPr lang="es-ES" altLang="es-ES_tradnl" b="1" dirty="0">
                <a:solidFill>
                  <a:srgbClr val="000000"/>
                </a:solidFill>
                <a:ea typeface="ＭＳ Ｐゴシック" charset="0"/>
              </a:rPr>
              <a:t>Se mide en decibelios</a:t>
            </a:r>
          </a:p>
          <a:p>
            <a:pPr algn="ctr" defTabSz="914400" fontAlgn="base">
              <a:lnSpc>
                <a:spcPct val="100000"/>
              </a:lnSpc>
              <a:spcBef>
                <a:spcPct val="50000"/>
              </a:spcBef>
              <a:spcAft>
                <a:spcPct val="0"/>
              </a:spcAft>
              <a:buClrTx/>
              <a:buFontTx/>
              <a:buNone/>
            </a:pPr>
            <a:r>
              <a:rPr lang="es-ES" altLang="es-ES_tradnl" sz="3200" b="1" dirty="0">
                <a:solidFill>
                  <a:srgbClr val="000000"/>
                </a:solidFill>
                <a:ea typeface="ＭＳ Ｐゴシック" charset="0"/>
              </a:rPr>
              <a:t>[dB]</a:t>
            </a:r>
          </a:p>
          <a:p>
            <a:pPr algn="ctr" defTabSz="914400" fontAlgn="base">
              <a:lnSpc>
                <a:spcPct val="100000"/>
              </a:lnSpc>
              <a:spcBef>
                <a:spcPct val="50000"/>
              </a:spcBef>
              <a:spcAft>
                <a:spcPct val="0"/>
              </a:spcAft>
              <a:buClrTx/>
              <a:buFontTx/>
              <a:buNone/>
            </a:pPr>
            <a:r>
              <a:rPr lang="es-ES" altLang="es-ES_tradnl" dirty="0">
                <a:solidFill>
                  <a:srgbClr val="000000"/>
                </a:solidFill>
                <a:ea typeface="ＭＳ Ｐゴシック" charset="0"/>
              </a:rPr>
              <a:t>Depende de los materiales que forman los cerramientos del recinto</a:t>
            </a:r>
          </a:p>
        </p:txBody>
      </p:sp>
      <p:sp>
        <p:nvSpPr>
          <p:cNvPr id="33" name="23 Rectángulo"/>
          <p:cNvSpPr/>
          <p:nvPr/>
        </p:nvSpPr>
        <p:spPr>
          <a:xfrm rot="10800000">
            <a:off x="4740123" y="522292"/>
            <a:ext cx="3746447" cy="3852967"/>
          </a:xfrm>
          <a:prstGeom prst="rect">
            <a:avLst/>
          </a:prstGeom>
          <a:gradFill flip="none" rotWithShape="1">
            <a:gsLst>
              <a:gs pos="0">
                <a:srgbClr val="FFFFFF">
                  <a:lumMod val="65000"/>
                </a:srgbClr>
              </a:gs>
              <a:gs pos="64000">
                <a:srgbClr val="FFFFFF"/>
              </a:gs>
            </a:gsLst>
            <a:lin ang="5400000" scaled="0"/>
            <a:tileRect/>
          </a:gradFill>
          <a:ln w="952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34" name="24 Rectángulo"/>
          <p:cNvSpPr/>
          <p:nvPr/>
        </p:nvSpPr>
        <p:spPr>
          <a:xfrm>
            <a:off x="4772119" y="1786047"/>
            <a:ext cx="3712005" cy="2589213"/>
          </a:xfrm>
          <a:prstGeom prst="rect">
            <a:avLst/>
          </a:prstGeom>
          <a:solidFill>
            <a:srgbClr val="D20014">
              <a:lumMod val="20000"/>
              <a:lumOff val="80000"/>
            </a:srgbClr>
          </a:solidFill>
          <a:ln w="38100" cap="flat" cmpd="sng" algn="ctr">
            <a:solidFill>
              <a:srgbClr val="D20014"/>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35" name="Text Box 2"/>
          <p:cNvSpPr txBox="1">
            <a:spLocks noChangeArrowheads="1"/>
          </p:cNvSpPr>
          <p:nvPr/>
        </p:nvSpPr>
        <p:spPr bwMode="auto">
          <a:xfrm>
            <a:off x="4704124" y="974681"/>
            <a:ext cx="3816000"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ct val="50000"/>
              </a:spcBef>
              <a:spcAft>
                <a:spcPct val="0"/>
              </a:spcAft>
              <a:buClrTx/>
              <a:buFontTx/>
              <a:buNone/>
            </a:pPr>
            <a:r>
              <a:rPr lang="es-ES" altLang="es-ES_tradnl" sz="1400" b="1" dirty="0">
                <a:solidFill>
                  <a:srgbClr val="000000"/>
                </a:solidFill>
                <a:ea typeface="ＭＳ Ｐゴシック" charset="0"/>
              </a:rPr>
              <a:t>ACONDICIONAMIENTO ACÚSTICO</a:t>
            </a:r>
          </a:p>
          <a:p>
            <a:pPr algn="ctr" defTabSz="914400" fontAlgn="base">
              <a:lnSpc>
                <a:spcPct val="100000"/>
              </a:lnSpc>
              <a:spcBef>
                <a:spcPct val="50000"/>
              </a:spcBef>
              <a:spcAft>
                <a:spcPct val="0"/>
              </a:spcAft>
              <a:buClrTx/>
              <a:buFontTx/>
              <a:buNone/>
            </a:pPr>
            <a:r>
              <a:rPr lang="es-ES" altLang="es-ES_tradnl" sz="1400" dirty="0">
                <a:solidFill>
                  <a:srgbClr val="000000"/>
                </a:solidFill>
                <a:ea typeface="ＭＳ Ｐゴシック" charset="0"/>
              </a:rPr>
              <a:t>Estudia el confort acústico de un recinto</a:t>
            </a:r>
          </a:p>
        </p:txBody>
      </p:sp>
      <p:sp>
        <p:nvSpPr>
          <p:cNvPr id="36" name="Text Box 2"/>
          <p:cNvSpPr txBox="1">
            <a:spLocks noChangeArrowheads="1"/>
          </p:cNvSpPr>
          <p:nvPr/>
        </p:nvSpPr>
        <p:spPr bwMode="auto">
          <a:xfrm>
            <a:off x="4918121" y="2111157"/>
            <a:ext cx="3420000" cy="1769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ct val="50000"/>
              </a:spcBef>
              <a:spcAft>
                <a:spcPct val="0"/>
              </a:spcAft>
              <a:buClrTx/>
              <a:buFontTx/>
              <a:buNone/>
            </a:pPr>
            <a:r>
              <a:rPr lang="es-ES" altLang="es-ES_tradnl" b="1" dirty="0">
                <a:solidFill>
                  <a:srgbClr val="000000"/>
                </a:solidFill>
                <a:ea typeface="ＭＳ Ｐゴシック" charset="0"/>
              </a:rPr>
              <a:t>Principalmente se mide con el Tiempo de Reverberación</a:t>
            </a:r>
          </a:p>
          <a:p>
            <a:pPr algn="ctr" defTabSz="914400" fontAlgn="base">
              <a:lnSpc>
                <a:spcPct val="100000"/>
              </a:lnSpc>
              <a:spcBef>
                <a:spcPts val="600"/>
              </a:spcBef>
              <a:spcAft>
                <a:spcPct val="0"/>
              </a:spcAft>
              <a:buClrTx/>
              <a:buFontTx/>
              <a:buNone/>
            </a:pPr>
            <a:r>
              <a:rPr lang="es-ES" altLang="es-ES_tradnl" sz="3200" b="1" dirty="0">
                <a:solidFill>
                  <a:srgbClr val="000000"/>
                </a:solidFill>
                <a:ea typeface="ＭＳ Ｐゴシック" charset="0"/>
              </a:rPr>
              <a:t>[</a:t>
            </a:r>
            <a:r>
              <a:rPr lang="es-ES" altLang="es-ES_tradnl" sz="3200" b="1" dirty="0" err="1">
                <a:solidFill>
                  <a:srgbClr val="000000"/>
                </a:solidFill>
                <a:ea typeface="ＭＳ Ｐゴシック" charset="0"/>
              </a:rPr>
              <a:t>seg</a:t>
            </a:r>
            <a:r>
              <a:rPr lang="es-ES" altLang="es-ES_tradnl" sz="3200" b="1" dirty="0">
                <a:solidFill>
                  <a:srgbClr val="000000"/>
                </a:solidFill>
                <a:ea typeface="ＭＳ Ｐゴシック" charset="0"/>
              </a:rPr>
              <a:t>.]</a:t>
            </a:r>
          </a:p>
          <a:p>
            <a:pPr algn="ctr" defTabSz="914400" fontAlgn="base">
              <a:lnSpc>
                <a:spcPct val="100000"/>
              </a:lnSpc>
              <a:spcBef>
                <a:spcPct val="50000"/>
              </a:spcBef>
              <a:spcAft>
                <a:spcPct val="0"/>
              </a:spcAft>
              <a:buClrTx/>
              <a:buFontTx/>
              <a:buNone/>
            </a:pPr>
            <a:r>
              <a:rPr lang="es-ES" altLang="es-ES_tradnl" dirty="0">
                <a:solidFill>
                  <a:srgbClr val="000000"/>
                </a:solidFill>
                <a:ea typeface="ＭＳ Ｐゴシック" charset="0"/>
              </a:rPr>
              <a:t>Depende de la absorción de los materiales del interior del recinto</a:t>
            </a:r>
          </a:p>
        </p:txBody>
      </p:sp>
      <p:grpSp>
        <p:nvGrpSpPr>
          <p:cNvPr id="19" name="13 Grupo"/>
          <p:cNvGrpSpPr/>
          <p:nvPr/>
        </p:nvGrpSpPr>
        <p:grpSpPr>
          <a:xfrm>
            <a:off x="635934" y="216138"/>
            <a:ext cx="7848190" cy="720080"/>
            <a:chOff x="635934" y="836712"/>
            <a:chExt cx="7848190" cy="720080"/>
          </a:xfrm>
        </p:grpSpPr>
        <p:sp>
          <p:nvSpPr>
            <p:cNvPr id="21" name="6 Rectángulo"/>
            <p:cNvSpPr/>
            <p:nvPr/>
          </p:nvSpPr>
          <p:spPr>
            <a:xfrm>
              <a:off x="635934" y="836712"/>
              <a:ext cx="7848190" cy="720080"/>
            </a:xfrm>
            <a:prstGeom prst="rect">
              <a:avLst/>
            </a:prstGeom>
            <a:solidFill>
              <a:srgbClr val="D20014"/>
            </a:solidFill>
            <a:ln w="9525" cap="flat" cmpd="sng" algn="ctr">
              <a:solidFill>
                <a:srgbClr val="D20014">
                  <a:shade val="95000"/>
                  <a:satMod val="10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30" name="Text Box 2"/>
            <p:cNvSpPr txBox="1">
              <a:spLocks noChangeArrowheads="1"/>
            </p:cNvSpPr>
            <p:nvPr/>
          </p:nvSpPr>
          <p:spPr bwMode="auto">
            <a:xfrm>
              <a:off x="1169976" y="1012086"/>
              <a:ext cx="3186000" cy="369332"/>
            </a:xfrm>
            <a:prstGeom prst="rect">
              <a:avLst/>
            </a:prstGeom>
            <a:noFill/>
            <a:ln w="19050">
              <a:noFill/>
              <a:miter lim="800000"/>
              <a:headEnd/>
              <a:tailEnd/>
            </a:ln>
            <a:effectLs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ctr" defTabSz="914400" eaLnBrk="0" fontAlgn="base" latinLnBrk="0" hangingPunct="0">
                <a:lnSpc>
                  <a:spcPct val="100000"/>
                </a:lnSpc>
                <a:spcBef>
                  <a:spcPts val="0"/>
                </a:spcBef>
                <a:spcAft>
                  <a:spcPts val="0"/>
                </a:spcAft>
                <a:buClrTx/>
                <a:buSzTx/>
                <a:buFont typeface="Wingdings" pitchFamily="2" charset="2"/>
                <a:buNone/>
                <a:tabLst/>
                <a:defRPr/>
              </a:pPr>
              <a:r>
                <a:rPr kumimoji="0" lang="es-ES" altLang="es-ES_tradnl" sz="1800" b="1" i="0" u="none" strike="noStrike" kern="0" cap="none" spc="0" normalizeH="0" baseline="0" noProof="0" dirty="0">
                  <a:ln>
                    <a:noFill/>
                  </a:ln>
                  <a:solidFill>
                    <a:srgbClr val="FFFFFF"/>
                  </a:solidFill>
                  <a:effectLst/>
                  <a:uLnTx/>
                  <a:uFillTx/>
                  <a:latin typeface="Arial" pitchFamily="34" charset="0"/>
                  <a:ea typeface="ＭＳ Ｐゴシック" charset="0"/>
                  <a:cs typeface="Arial" pitchFamily="34" charset="0"/>
                </a:rPr>
                <a:t>AISLAMIENTO</a:t>
              </a:r>
            </a:p>
          </p:txBody>
        </p:sp>
        <p:sp>
          <p:nvSpPr>
            <p:cNvPr id="31" name="1 Distinto de"/>
            <p:cNvSpPr/>
            <p:nvPr/>
          </p:nvSpPr>
          <p:spPr>
            <a:xfrm>
              <a:off x="4283968" y="1001779"/>
              <a:ext cx="648072" cy="389947"/>
            </a:xfrm>
            <a:prstGeom prst="mathNotEqual">
              <a:avLst>
                <a:gd name="adj1" fmla="val 19148"/>
                <a:gd name="adj2" fmla="val 6561401"/>
                <a:gd name="adj3" fmla="val 17581"/>
              </a:avLst>
            </a:prstGeom>
            <a:solidFill>
              <a:srgbClr val="FFFFFF"/>
            </a:solidFill>
            <a:ln w="9525" cap="flat" cmpd="sng" algn="ctr">
              <a:solidFill>
                <a:srgbClr val="D20014"/>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800" b="0" i="0" u="none" strike="noStrike" kern="0" cap="none" spc="0" normalizeH="0" baseline="0" noProof="0" dirty="0">
                <a:ln>
                  <a:noFill/>
                </a:ln>
                <a:solidFill>
                  <a:srgbClr val="000000"/>
                </a:solidFill>
                <a:effectLst/>
                <a:uLnTx/>
                <a:uFillTx/>
                <a:latin typeface="Arial"/>
                <a:cs typeface="Arial" panose="020B0604020202020204" pitchFamily="34" charset="0"/>
              </a:endParaRPr>
            </a:p>
          </p:txBody>
        </p:sp>
        <p:sp>
          <p:nvSpPr>
            <p:cNvPr id="32" name="Text Box 2"/>
            <p:cNvSpPr txBox="1">
              <a:spLocks noChangeArrowheads="1"/>
            </p:cNvSpPr>
            <p:nvPr/>
          </p:nvSpPr>
          <p:spPr bwMode="auto">
            <a:xfrm>
              <a:off x="5130416" y="1012086"/>
              <a:ext cx="3186000" cy="369332"/>
            </a:xfrm>
            <a:prstGeom prst="rect">
              <a:avLst/>
            </a:prstGeom>
            <a:noFill/>
            <a:ln w="19050">
              <a:noFill/>
              <a:miter lim="800000"/>
              <a:headEnd/>
              <a:tailEnd/>
            </a:ln>
            <a:effectLs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ctr" defTabSz="914400" eaLnBrk="0" fontAlgn="base" latinLnBrk="0" hangingPunct="0">
                <a:lnSpc>
                  <a:spcPct val="100000"/>
                </a:lnSpc>
                <a:spcBef>
                  <a:spcPts val="0"/>
                </a:spcBef>
                <a:spcAft>
                  <a:spcPts val="0"/>
                </a:spcAft>
                <a:buClrTx/>
                <a:buSzTx/>
                <a:buFont typeface="Wingdings" pitchFamily="2" charset="2"/>
                <a:buNone/>
                <a:tabLst/>
                <a:defRPr/>
              </a:pPr>
              <a:r>
                <a:rPr kumimoji="0" lang="es-ES" altLang="es-ES_tradnl" sz="1800" b="1" i="0" u="none" strike="noStrike" kern="0" cap="none" spc="0" normalizeH="0" baseline="0" noProof="0" dirty="0">
                  <a:ln>
                    <a:noFill/>
                  </a:ln>
                  <a:solidFill>
                    <a:srgbClr val="FFFFFF"/>
                  </a:solidFill>
                  <a:effectLst/>
                  <a:uLnTx/>
                  <a:uFillTx/>
                  <a:latin typeface="Arial" pitchFamily="34" charset="0"/>
                  <a:ea typeface="ＭＳ Ｐゴシック" charset="0"/>
                  <a:cs typeface="Arial" pitchFamily="34" charset="0"/>
                </a:rPr>
                <a:t> ACONDICIONAMIENTO</a:t>
              </a:r>
            </a:p>
          </p:txBody>
        </p:sp>
      </p:grpSp>
    </p:spTree>
    <p:extLst>
      <p:ext uri="{BB962C8B-B14F-4D97-AF65-F5344CB8AC3E}">
        <p14:creationId xmlns:p14="http://schemas.microsoft.com/office/powerpoint/2010/main" val="136255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25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childTnLst>
                          </p:cTn>
                        </p:par>
                        <p:par>
                          <p:cTn id="42" fill="hold">
                            <p:stCondLst>
                              <p:cond delay="1500"/>
                            </p:stCondLst>
                            <p:childTnLst>
                              <p:par>
                                <p:cTn id="43" presetID="10" presetClass="entr" presetSubtype="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1000"/>
                                        <p:tgtEl>
                                          <p:spTgt spid="33"/>
                                        </p:tgtEl>
                                      </p:cBhvr>
                                    </p:animEffect>
                                    <p:anim calcmode="lin" valueType="num">
                                      <p:cBhvr>
                                        <p:cTn id="51" dur="1000" fill="hold"/>
                                        <p:tgtEl>
                                          <p:spTgt spid="33"/>
                                        </p:tgtEl>
                                        <p:attrNameLst>
                                          <p:attrName>ppt_x</p:attrName>
                                        </p:attrNameLst>
                                      </p:cBhvr>
                                      <p:tavLst>
                                        <p:tav tm="0">
                                          <p:val>
                                            <p:strVal val="#ppt_x"/>
                                          </p:val>
                                        </p:tav>
                                        <p:tav tm="100000">
                                          <p:val>
                                            <p:strVal val="#ppt_x"/>
                                          </p:val>
                                        </p:tav>
                                      </p:tavLst>
                                    </p:anim>
                                    <p:anim calcmode="lin" valueType="num">
                                      <p:cBhvr>
                                        <p:cTn id="52" dur="1000" fill="hold"/>
                                        <p:tgtEl>
                                          <p:spTgt spid="33"/>
                                        </p:tgtEl>
                                        <p:attrNameLst>
                                          <p:attrName>ppt_y</p:attrName>
                                        </p:attrNameLst>
                                      </p:cBhvr>
                                      <p:tavLst>
                                        <p:tav tm="0">
                                          <p:val>
                                            <p:strVal val="#ppt_y+.1"/>
                                          </p:val>
                                        </p:tav>
                                        <p:tav tm="100000">
                                          <p:val>
                                            <p:strVal val="#ppt_y"/>
                                          </p:val>
                                        </p:tav>
                                      </p:tavLst>
                                    </p:anim>
                                  </p:childTnLst>
                                </p:cTn>
                              </p:par>
                              <p:par>
                                <p:cTn id="53" presetID="10"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6" grpId="0" animBg="1"/>
      <p:bldP spid="17" grpId="0"/>
      <p:bldP spid="18" grpId="0"/>
      <p:bldP spid="33" grpId="0" animBg="1"/>
      <p:bldP spid="34" grpId="0" animBg="1"/>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13</a:t>
            </a:fld>
            <a:endParaRPr lang="en-GB" dirty="0"/>
          </a:p>
        </p:txBody>
      </p:sp>
      <p:pic>
        <p:nvPicPr>
          <p:cNvPr id="22" name="Picture 2" descr="\\rwgroup.org\public\Sites\Spain\BAR\Users\fabmo\FMF\ROCKWOOL\_Escritorio\Capturas\ScreenHunter_09 Dec. 09 17.33.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24342" y="1494478"/>
            <a:ext cx="4816377" cy="3166218"/>
          </a:xfrm>
          <a:prstGeom prst="rect">
            <a:avLst/>
          </a:prstGeom>
          <a:noFill/>
          <a:extLst>
            <a:ext uri="{909E8E84-426E-40DD-AFC4-6F175D3DCCD1}">
              <a14:hiddenFill xmlns:a14="http://schemas.microsoft.com/office/drawing/2010/main">
                <a:solidFill>
                  <a:srgbClr val="FFFFFF"/>
                </a:solidFill>
              </a14:hiddenFill>
            </a:ext>
          </a:extLst>
        </p:spPr>
      </p:pic>
      <p:sp>
        <p:nvSpPr>
          <p:cNvPr id="23" name="Text Box 2"/>
          <p:cNvSpPr txBox="1">
            <a:spLocks noChangeArrowheads="1"/>
          </p:cNvSpPr>
          <p:nvPr/>
        </p:nvSpPr>
        <p:spPr bwMode="auto">
          <a:xfrm>
            <a:off x="611560" y="190020"/>
            <a:ext cx="2340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sz="1200" b="1" dirty="0">
                <a:solidFill>
                  <a:srgbClr val="C00000"/>
                </a:solidFill>
                <a:ea typeface="ＭＳ Ｐゴシック" charset="0"/>
              </a:rPr>
              <a:t>Aislamiento Acústico:</a:t>
            </a:r>
            <a:r>
              <a:rPr lang="es-ES" sz="1200" dirty="0">
                <a:solidFill>
                  <a:srgbClr val="C00000"/>
                </a:solidFill>
                <a:ea typeface="ＭＳ Ｐゴシック" charset="0"/>
              </a:rPr>
              <a:t> </a:t>
            </a:r>
            <a:endParaRPr lang="es-ES" altLang="es-ES_tradnl" sz="1200" dirty="0">
              <a:solidFill>
                <a:srgbClr val="C00000"/>
              </a:solidFill>
              <a:ea typeface="ＭＳ Ｐゴシック" charset="0"/>
            </a:endParaRPr>
          </a:p>
        </p:txBody>
      </p:sp>
      <p:sp>
        <p:nvSpPr>
          <p:cNvPr id="24" name="Text Box 2"/>
          <p:cNvSpPr txBox="1">
            <a:spLocks noChangeArrowheads="1"/>
          </p:cNvSpPr>
          <p:nvPr/>
        </p:nvSpPr>
        <p:spPr bwMode="auto">
          <a:xfrm>
            <a:off x="611560" y="458619"/>
            <a:ext cx="792087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altLang="es-ES_tradnl" sz="1200" dirty="0">
                <a:solidFill>
                  <a:srgbClr val="000000"/>
                </a:solidFill>
                <a:ea typeface="ＭＳ Ｐゴシック" charset="0"/>
              </a:rPr>
              <a:t>Se refiere al conjunto de materiales, técnicas y tecnologías desarrolladas para atenuar la propagación del sonido (disminuir la energía de ondas acústicas)</a:t>
            </a:r>
          </a:p>
        </p:txBody>
      </p:sp>
      <p:sp>
        <p:nvSpPr>
          <p:cNvPr id="25" name="Text Box 2"/>
          <p:cNvSpPr txBox="1">
            <a:spLocks noChangeArrowheads="1"/>
          </p:cNvSpPr>
          <p:nvPr/>
        </p:nvSpPr>
        <p:spPr bwMode="auto">
          <a:xfrm>
            <a:off x="611560" y="907070"/>
            <a:ext cx="2340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sz="1200" b="1" dirty="0">
                <a:solidFill>
                  <a:srgbClr val="C00000"/>
                </a:solidFill>
                <a:ea typeface="ＭＳ Ｐゴシック" charset="0"/>
              </a:rPr>
              <a:t>Objetivo:</a:t>
            </a:r>
            <a:r>
              <a:rPr lang="es-ES" sz="1200" dirty="0">
                <a:solidFill>
                  <a:srgbClr val="C00000"/>
                </a:solidFill>
                <a:ea typeface="ＭＳ Ｐゴシック" charset="0"/>
              </a:rPr>
              <a:t> </a:t>
            </a:r>
            <a:endParaRPr lang="es-ES" altLang="es-ES_tradnl" sz="1200" dirty="0">
              <a:solidFill>
                <a:srgbClr val="C00000"/>
              </a:solidFill>
              <a:ea typeface="ＭＳ Ｐゴシック" charset="0"/>
            </a:endParaRPr>
          </a:p>
        </p:txBody>
      </p:sp>
      <p:sp>
        <p:nvSpPr>
          <p:cNvPr id="26" name="Text Box 2"/>
          <p:cNvSpPr txBox="1">
            <a:spLocks noChangeArrowheads="1"/>
          </p:cNvSpPr>
          <p:nvPr/>
        </p:nvSpPr>
        <p:spPr bwMode="auto">
          <a:xfrm>
            <a:off x="611560" y="1156838"/>
            <a:ext cx="792087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altLang="es-ES_tradnl" sz="1200" dirty="0">
                <a:solidFill>
                  <a:srgbClr val="000000"/>
                </a:solidFill>
                <a:ea typeface="ＭＳ Ｐゴシック" charset="0"/>
              </a:rPr>
              <a:t>Proveer a los ocupantes de los edificios de la adecuada protección frente a sonidos no deseados (ruido)</a:t>
            </a:r>
          </a:p>
        </p:txBody>
      </p:sp>
      <p:sp>
        <p:nvSpPr>
          <p:cNvPr id="27" name="Text Box 2"/>
          <p:cNvSpPr txBox="1">
            <a:spLocks noChangeArrowheads="1"/>
          </p:cNvSpPr>
          <p:nvPr/>
        </p:nvSpPr>
        <p:spPr bwMode="auto">
          <a:xfrm>
            <a:off x="5752476" y="1502716"/>
            <a:ext cx="2781927" cy="3108543"/>
          </a:xfrm>
          <a:prstGeom prst="rect">
            <a:avLst/>
          </a:prstGeom>
          <a:solidFill>
            <a:srgbClr val="C00000"/>
          </a:solidFill>
          <a:ln>
            <a:noFill/>
          </a:ln>
          <a:effectLs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endParaRPr lang="es-ES" altLang="es-ES_tradnl" sz="1400" dirty="0">
              <a:solidFill>
                <a:schemeClr val="bg1"/>
              </a:solidFill>
              <a:ea typeface="ＭＳ Ｐゴシック" charset="0"/>
            </a:endParaRPr>
          </a:p>
          <a:p>
            <a:pPr algn="just" defTabSz="914400" fontAlgn="base">
              <a:lnSpc>
                <a:spcPct val="100000"/>
              </a:lnSpc>
              <a:spcBef>
                <a:spcPts val="0"/>
              </a:spcBef>
              <a:spcAft>
                <a:spcPct val="0"/>
              </a:spcAft>
              <a:buClrTx/>
              <a:buFontTx/>
              <a:buNone/>
            </a:pPr>
            <a:r>
              <a:rPr lang="es-ES" altLang="es-ES_tradnl" sz="1400" dirty="0">
                <a:solidFill>
                  <a:schemeClr val="bg1"/>
                </a:solidFill>
                <a:ea typeface="ＭＳ Ｐゴシック" charset="0"/>
              </a:rPr>
              <a:t>El aislamiento acústico es la capacidad de un </a:t>
            </a:r>
            <a:r>
              <a:rPr lang="es-ES" altLang="es-ES_tradnl" sz="1400" b="1" dirty="0">
                <a:solidFill>
                  <a:schemeClr val="bg1"/>
                </a:solidFill>
                <a:ea typeface="ＭＳ Ｐゴシック" charset="0"/>
              </a:rPr>
              <a:t>elemento constructivo </a:t>
            </a:r>
            <a:r>
              <a:rPr lang="es-ES" altLang="es-ES_tradnl" sz="1400" dirty="0">
                <a:solidFill>
                  <a:schemeClr val="bg1"/>
                </a:solidFill>
                <a:ea typeface="ＭＳ Ｐゴシック" charset="0"/>
              </a:rPr>
              <a:t>para no dejar pasar el sonido a través de si mismo y va a depender de:</a:t>
            </a:r>
          </a:p>
          <a:p>
            <a:pPr algn="just" defTabSz="914400" fontAlgn="base">
              <a:lnSpc>
                <a:spcPct val="100000"/>
              </a:lnSpc>
              <a:spcBef>
                <a:spcPts val="0"/>
              </a:spcBef>
              <a:spcAft>
                <a:spcPct val="0"/>
              </a:spcAft>
              <a:buClrTx/>
              <a:buFontTx/>
              <a:buNone/>
            </a:pPr>
            <a:endParaRPr lang="es-ES" altLang="es-ES_tradnl" sz="1400" dirty="0">
              <a:solidFill>
                <a:schemeClr val="bg1"/>
              </a:solidFill>
              <a:ea typeface="ＭＳ Ｐゴシック" charset="0"/>
            </a:endParaRPr>
          </a:p>
          <a:p>
            <a:pPr algn="just" defTabSz="914400" fontAlgn="base">
              <a:lnSpc>
                <a:spcPct val="100000"/>
              </a:lnSpc>
              <a:spcBef>
                <a:spcPts val="0"/>
              </a:spcBef>
              <a:spcAft>
                <a:spcPct val="0"/>
              </a:spcAft>
              <a:buClrTx/>
              <a:buFontTx/>
              <a:buNone/>
            </a:pPr>
            <a:endParaRPr lang="es-ES" altLang="es-ES_tradnl" sz="1400" dirty="0">
              <a:solidFill>
                <a:schemeClr val="bg1"/>
              </a:solidFill>
              <a:ea typeface="ＭＳ Ｐゴシック" charset="0"/>
            </a:endParaRPr>
          </a:p>
          <a:p>
            <a:pPr marL="285750" indent="-285750" defTabSz="914400" fontAlgn="base">
              <a:lnSpc>
                <a:spcPct val="100000"/>
              </a:lnSpc>
              <a:spcBef>
                <a:spcPts val="0"/>
              </a:spcBef>
              <a:spcAft>
                <a:spcPct val="0"/>
              </a:spcAft>
              <a:buClrTx/>
              <a:buFontTx/>
              <a:buChar char="-"/>
            </a:pPr>
            <a:r>
              <a:rPr lang="es-ES" altLang="es-ES_tradnl" sz="1400" b="1" dirty="0">
                <a:solidFill>
                  <a:schemeClr val="bg1"/>
                </a:solidFill>
                <a:ea typeface="ＭＳ Ｐゴシック" charset="0"/>
              </a:rPr>
              <a:t>La masa</a:t>
            </a:r>
          </a:p>
          <a:p>
            <a:pPr marL="285750" indent="-285750" defTabSz="914400" fontAlgn="base">
              <a:lnSpc>
                <a:spcPct val="100000"/>
              </a:lnSpc>
              <a:spcBef>
                <a:spcPts val="0"/>
              </a:spcBef>
              <a:spcAft>
                <a:spcPct val="0"/>
              </a:spcAft>
              <a:buClrTx/>
              <a:buFontTx/>
              <a:buChar char="-"/>
            </a:pPr>
            <a:endParaRPr lang="es-ES" altLang="es-ES_tradnl" sz="1400" b="1" dirty="0">
              <a:solidFill>
                <a:schemeClr val="bg1"/>
              </a:solidFill>
              <a:ea typeface="ＭＳ Ｐゴシック" charset="0"/>
            </a:endParaRPr>
          </a:p>
          <a:p>
            <a:pPr marL="285750" indent="-285750" defTabSz="914400" fontAlgn="base">
              <a:lnSpc>
                <a:spcPct val="100000"/>
              </a:lnSpc>
              <a:spcBef>
                <a:spcPts val="0"/>
              </a:spcBef>
              <a:spcAft>
                <a:spcPct val="0"/>
              </a:spcAft>
              <a:buClrTx/>
              <a:buFontTx/>
              <a:buChar char="-"/>
            </a:pPr>
            <a:r>
              <a:rPr lang="es-ES" altLang="es-ES_tradnl" sz="1400" b="1" dirty="0">
                <a:solidFill>
                  <a:schemeClr val="bg1"/>
                </a:solidFill>
                <a:ea typeface="ＭＳ Ｐゴシック" charset="0"/>
              </a:rPr>
              <a:t>La elasticidad</a:t>
            </a:r>
          </a:p>
          <a:p>
            <a:pPr marL="285750" indent="-285750" defTabSz="914400" fontAlgn="base">
              <a:lnSpc>
                <a:spcPct val="100000"/>
              </a:lnSpc>
              <a:spcBef>
                <a:spcPts val="0"/>
              </a:spcBef>
              <a:spcAft>
                <a:spcPct val="0"/>
              </a:spcAft>
              <a:buClrTx/>
              <a:buFontTx/>
              <a:buChar char="-"/>
            </a:pPr>
            <a:endParaRPr lang="es-ES" altLang="es-ES_tradnl" sz="1400" b="1" dirty="0">
              <a:solidFill>
                <a:schemeClr val="bg1"/>
              </a:solidFill>
              <a:ea typeface="ＭＳ Ｐゴシック" charset="0"/>
            </a:endParaRPr>
          </a:p>
          <a:p>
            <a:pPr marL="285750" indent="-285750" defTabSz="914400" fontAlgn="base">
              <a:lnSpc>
                <a:spcPct val="100000"/>
              </a:lnSpc>
              <a:spcBef>
                <a:spcPts val="0"/>
              </a:spcBef>
              <a:spcAft>
                <a:spcPct val="0"/>
              </a:spcAft>
              <a:buClrTx/>
              <a:buFontTx/>
              <a:buChar char="-"/>
            </a:pPr>
            <a:r>
              <a:rPr lang="es-ES" altLang="es-ES_tradnl" sz="1400" b="1" dirty="0">
                <a:solidFill>
                  <a:schemeClr val="bg1"/>
                </a:solidFill>
                <a:ea typeface="ＭＳ Ｐゴシック" charset="0"/>
              </a:rPr>
              <a:t>Amortiguamiento interno</a:t>
            </a:r>
          </a:p>
          <a:p>
            <a:pPr algn="ctr" defTabSz="914400" fontAlgn="base">
              <a:lnSpc>
                <a:spcPct val="100000"/>
              </a:lnSpc>
              <a:spcBef>
                <a:spcPts val="0"/>
              </a:spcBef>
              <a:spcAft>
                <a:spcPct val="0"/>
              </a:spcAft>
              <a:buClrTx/>
              <a:buFontTx/>
              <a:buNone/>
            </a:pPr>
            <a:endParaRPr lang="es-ES" altLang="es-ES_tradnl" sz="1400" dirty="0">
              <a:solidFill>
                <a:schemeClr val="bg1"/>
              </a:solidFill>
              <a:ea typeface="ＭＳ Ｐゴシック" charset="0"/>
            </a:endParaRPr>
          </a:p>
        </p:txBody>
      </p:sp>
    </p:spTree>
    <p:extLst>
      <p:ext uri="{BB962C8B-B14F-4D97-AF65-F5344CB8AC3E}">
        <p14:creationId xmlns:p14="http://schemas.microsoft.com/office/powerpoint/2010/main" val="272512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14</a:t>
            </a:fld>
            <a:endParaRPr lang="en-GB" dirty="0"/>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Transmisión de Ruido y Vibraciones en los edificios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10" name="Text Box 2"/>
          <p:cNvSpPr txBox="1">
            <a:spLocks noChangeArrowheads="1"/>
          </p:cNvSpPr>
          <p:nvPr/>
        </p:nvSpPr>
        <p:spPr bwMode="auto">
          <a:xfrm>
            <a:off x="611560" y="684293"/>
            <a:ext cx="2340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sz="1200" b="1" dirty="0">
                <a:solidFill>
                  <a:srgbClr val="C00000"/>
                </a:solidFill>
                <a:ea typeface="ＭＳ Ｐゴシック" charset="0"/>
              </a:rPr>
              <a:t>Planteamiento:</a:t>
            </a:r>
            <a:r>
              <a:rPr lang="es-ES" sz="1200" dirty="0">
                <a:solidFill>
                  <a:srgbClr val="C00000"/>
                </a:solidFill>
                <a:ea typeface="ＭＳ Ｐゴシック" charset="0"/>
              </a:rPr>
              <a:t> </a:t>
            </a:r>
            <a:endParaRPr lang="es-ES" altLang="es-ES_tradnl" sz="1200" dirty="0">
              <a:solidFill>
                <a:srgbClr val="C00000"/>
              </a:solidFill>
              <a:ea typeface="ＭＳ Ｐゴシック" charset="0"/>
            </a:endParaRPr>
          </a:p>
        </p:txBody>
      </p:sp>
      <p:sp>
        <p:nvSpPr>
          <p:cNvPr id="11" name="Text Box 2"/>
          <p:cNvSpPr txBox="1">
            <a:spLocks noChangeArrowheads="1"/>
          </p:cNvSpPr>
          <p:nvPr/>
        </p:nvSpPr>
        <p:spPr bwMode="auto">
          <a:xfrm>
            <a:off x="611560" y="1018796"/>
            <a:ext cx="7920879" cy="40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200" dirty="0"/>
              <a:t>El mecanismo de transmisión del sonido está formado por tres elementos básicos: </a:t>
            </a:r>
          </a:p>
          <a:p>
            <a:pPr algn="just">
              <a:spcBef>
                <a:spcPts val="0"/>
              </a:spcBef>
              <a:buClrTx/>
              <a:buFontTx/>
              <a:buNone/>
            </a:pPr>
            <a:r>
              <a:rPr lang="es-ES" sz="1200" b="1" dirty="0"/>
              <a:t>Fuente, Canal de transmisión y Local receptor</a:t>
            </a:r>
            <a:endParaRPr lang="es-ES" altLang="es-ES_tradnl" sz="1200" dirty="0"/>
          </a:p>
        </p:txBody>
      </p:sp>
      <p:sp>
        <p:nvSpPr>
          <p:cNvPr id="12" name="Text Box 2"/>
          <p:cNvSpPr txBox="1">
            <a:spLocks noChangeArrowheads="1"/>
          </p:cNvSpPr>
          <p:nvPr/>
        </p:nvSpPr>
        <p:spPr bwMode="auto">
          <a:xfrm>
            <a:off x="615676" y="1536911"/>
            <a:ext cx="2340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sz="1200" b="1" dirty="0">
                <a:solidFill>
                  <a:srgbClr val="C00000"/>
                </a:solidFill>
                <a:ea typeface="ＭＳ Ｐゴシック" charset="0"/>
              </a:rPr>
              <a:t>Fuente. Origen de los ruidos:</a:t>
            </a:r>
            <a:r>
              <a:rPr lang="es-ES" sz="1200" dirty="0">
                <a:solidFill>
                  <a:srgbClr val="C00000"/>
                </a:solidFill>
                <a:ea typeface="ＭＳ Ｐゴシック" charset="0"/>
              </a:rPr>
              <a:t> </a:t>
            </a:r>
            <a:endParaRPr lang="es-ES" altLang="es-ES_tradnl" sz="1200" dirty="0">
              <a:solidFill>
                <a:srgbClr val="C00000"/>
              </a:solidFill>
              <a:ea typeface="ＭＳ Ｐゴシック" charset="0"/>
            </a:endParaRPr>
          </a:p>
        </p:txBody>
      </p:sp>
      <p:sp>
        <p:nvSpPr>
          <p:cNvPr id="13" name="Text Box 2"/>
          <p:cNvSpPr txBox="1">
            <a:spLocks noChangeArrowheads="1"/>
          </p:cNvSpPr>
          <p:nvPr/>
        </p:nvSpPr>
        <p:spPr bwMode="auto">
          <a:xfrm>
            <a:off x="615676" y="1945553"/>
            <a:ext cx="7920879" cy="2108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285750" indent="-285750" algn="just">
              <a:spcBef>
                <a:spcPts val="1200"/>
              </a:spcBef>
              <a:spcAft>
                <a:spcPts val="1200"/>
              </a:spcAft>
              <a:buClrTx/>
            </a:pPr>
            <a:r>
              <a:rPr lang="es-ES" sz="1200" dirty="0"/>
              <a:t>Ruido Exterior: Tráfico, Terrazas, Bares, Maquinaria, etc.</a:t>
            </a:r>
          </a:p>
          <a:p>
            <a:pPr marL="285750" indent="-285750" algn="just">
              <a:spcBef>
                <a:spcPts val="1200"/>
              </a:spcBef>
              <a:spcAft>
                <a:spcPts val="1200"/>
              </a:spcAft>
              <a:buClrTx/>
            </a:pPr>
            <a:r>
              <a:rPr lang="es-ES" altLang="es-ES_tradnl" sz="1200" dirty="0"/>
              <a:t>Ruido Comunitario: Voces, Gritos, etc.</a:t>
            </a:r>
          </a:p>
          <a:p>
            <a:pPr marL="285750" indent="-285750" algn="just">
              <a:spcBef>
                <a:spcPts val="1200"/>
              </a:spcBef>
              <a:spcAft>
                <a:spcPts val="1200"/>
              </a:spcAft>
              <a:buClrTx/>
            </a:pPr>
            <a:r>
              <a:rPr lang="es-ES" altLang="es-ES_tradnl" sz="1200" dirty="0"/>
              <a:t>Ruido de Instalaciones: Descargas de cisternas, Ascensores, etc.</a:t>
            </a:r>
          </a:p>
          <a:p>
            <a:pPr marL="285750" indent="-285750" algn="just">
              <a:spcBef>
                <a:spcPts val="1200"/>
              </a:spcBef>
              <a:spcAft>
                <a:spcPts val="1200"/>
              </a:spcAft>
              <a:buClrTx/>
            </a:pPr>
            <a:r>
              <a:rPr lang="es-ES" altLang="es-ES_tradnl" sz="1200" dirty="0"/>
              <a:t>Ruido Estructural: Vibraciones (tren, metro, etc.)</a:t>
            </a:r>
          </a:p>
          <a:p>
            <a:pPr marL="285750" indent="-285750" algn="just">
              <a:spcBef>
                <a:spcPts val="1200"/>
              </a:spcBef>
              <a:spcAft>
                <a:spcPts val="1200"/>
              </a:spcAft>
              <a:buClrTx/>
            </a:pPr>
            <a:r>
              <a:rPr lang="es-ES" altLang="es-ES_tradnl" sz="1200" dirty="0"/>
              <a:t>Ruido de Electrodomésticos (lavadora, congeladores, etc.</a:t>
            </a:r>
          </a:p>
        </p:txBody>
      </p:sp>
    </p:spTree>
    <p:extLst>
      <p:ext uri="{BB962C8B-B14F-4D97-AF65-F5344CB8AC3E}">
        <p14:creationId xmlns:p14="http://schemas.microsoft.com/office/powerpoint/2010/main" val="1634779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15</a:t>
            </a:fld>
            <a:endParaRPr lang="en-GB" dirty="0"/>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Tipos de ruidos: </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8" name="Text Box 2"/>
          <p:cNvSpPr txBox="1">
            <a:spLocks noChangeArrowheads="1"/>
          </p:cNvSpPr>
          <p:nvPr/>
        </p:nvSpPr>
        <p:spPr bwMode="auto">
          <a:xfrm>
            <a:off x="666000" y="671952"/>
            <a:ext cx="707435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ct val="50000"/>
              </a:spcBef>
              <a:spcAft>
                <a:spcPct val="0"/>
              </a:spcAft>
              <a:buClrTx/>
              <a:buFontTx/>
              <a:buNone/>
            </a:pPr>
            <a:r>
              <a:rPr lang="es-ES" altLang="es-ES_tradnl" sz="1200" dirty="0">
                <a:solidFill>
                  <a:srgbClr val="000000"/>
                </a:solidFill>
                <a:ea typeface="ＭＳ Ｐゴシック" charset="0"/>
              </a:rPr>
              <a:t>Según la forma de producirse y propagarse, el ruido puede ser:</a:t>
            </a:r>
          </a:p>
        </p:txBody>
      </p:sp>
      <p:sp>
        <p:nvSpPr>
          <p:cNvPr id="14" name="7 Rectángulo"/>
          <p:cNvSpPr/>
          <p:nvPr/>
        </p:nvSpPr>
        <p:spPr>
          <a:xfrm>
            <a:off x="592456" y="984876"/>
            <a:ext cx="3888000" cy="3496508"/>
          </a:xfrm>
          <a:prstGeom prst="rect">
            <a:avLst/>
          </a:prstGeom>
          <a:gradFill flip="none" rotWithShape="1">
            <a:gsLst>
              <a:gs pos="0">
                <a:srgbClr val="FFFFFF">
                  <a:lumMod val="65000"/>
                </a:srgbClr>
              </a:gs>
              <a:gs pos="64000">
                <a:srgbClr val="FFFFFF"/>
              </a:gs>
            </a:gsLst>
            <a:lin ang="5400000" scaled="0"/>
            <a:tileRect/>
          </a:gradFill>
          <a:ln w="952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15" name="Text Box 2"/>
          <p:cNvSpPr txBox="1">
            <a:spLocks noChangeArrowheads="1"/>
          </p:cNvSpPr>
          <p:nvPr/>
        </p:nvSpPr>
        <p:spPr bwMode="auto">
          <a:xfrm>
            <a:off x="592456" y="1048172"/>
            <a:ext cx="3888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ct val="50000"/>
              </a:spcBef>
              <a:spcAft>
                <a:spcPct val="0"/>
              </a:spcAft>
              <a:buClrTx/>
              <a:buFontTx/>
              <a:buNone/>
            </a:pPr>
            <a:r>
              <a:rPr lang="es-ES" altLang="es-ES_tradnl" sz="1400" b="1" dirty="0">
                <a:solidFill>
                  <a:srgbClr val="000000"/>
                </a:solidFill>
                <a:ea typeface="ＭＳ Ｐゴシック" charset="0"/>
              </a:rPr>
              <a:t>RUIDO AÉREO</a:t>
            </a:r>
            <a:endParaRPr lang="es-ES" altLang="es-ES_tradnl" sz="1400" dirty="0">
              <a:solidFill>
                <a:srgbClr val="000000"/>
              </a:solidFill>
              <a:ea typeface="ＭＳ Ｐゴシック" charset="0"/>
            </a:endParaRPr>
          </a:p>
        </p:txBody>
      </p:sp>
      <p:sp>
        <p:nvSpPr>
          <p:cNvPr id="16" name="Text Box 2"/>
          <p:cNvSpPr txBox="1">
            <a:spLocks noChangeArrowheads="1"/>
          </p:cNvSpPr>
          <p:nvPr/>
        </p:nvSpPr>
        <p:spPr bwMode="auto">
          <a:xfrm>
            <a:off x="736456" y="3382955"/>
            <a:ext cx="36000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ct val="50000"/>
              </a:spcBef>
              <a:spcAft>
                <a:spcPct val="0"/>
              </a:spcAft>
              <a:buClrTx/>
              <a:buFontTx/>
              <a:buNone/>
            </a:pPr>
            <a:r>
              <a:rPr lang="es-ES" altLang="es-ES_tradnl" sz="1400" dirty="0">
                <a:solidFill>
                  <a:srgbClr val="000000"/>
                </a:solidFill>
                <a:ea typeface="ＭＳ Ｐゴシック" charset="0"/>
              </a:rPr>
              <a:t>Cuando llega a los cerramientos del local receptor por el aire circundante y hace que entre en vibración con independencia de la forma de producirse</a:t>
            </a:r>
          </a:p>
        </p:txBody>
      </p:sp>
      <p:pic>
        <p:nvPicPr>
          <p:cNvPr id="17" name="Picture 3" descr="13 - copi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8510" y="1407711"/>
            <a:ext cx="3175177" cy="18738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 name="28 Rectángulo"/>
          <p:cNvSpPr/>
          <p:nvPr/>
        </p:nvSpPr>
        <p:spPr>
          <a:xfrm>
            <a:off x="4663544" y="984875"/>
            <a:ext cx="3888000" cy="3496509"/>
          </a:xfrm>
          <a:prstGeom prst="rect">
            <a:avLst/>
          </a:prstGeom>
          <a:gradFill flip="none" rotWithShape="1">
            <a:gsLst>
              <a:gs pos="0">
                <a:srgbClr val="FFFFFF">
                  <a:lumMod val="65000"/>
                </a:srgbClr>
              </a:gs>
              <a:gs pos="64000">
                <a:srgbClr val="FFFFFF"/>
              </a:gs>
            </a:gsLst>
            <a:lin ang="5400000" scaled="0"/>
            <a:tileRect/>
          </a:gradFill>
          <a:ln w="952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19" name="Text Box 2"/>
          <p:cNvSpPr txBox="1">
            <a:spLocks noChangeArrowheads="1"/>
          </p:cNvSpPr>
          <p:nvPr/>
        </p:nvSpPr>
        <p:spPr bwMode="auto">
          <a:xfrm>
            <a:off x="4663544" y="1048172"/>
            <a:ext cx="3888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ct val="50000"/>
              </a:spcBef>
              <a:spcAft>
                <a:spcPct val="0"/>
              </a:spcAft>
              <a:buClrTx/>
              <a:buFontTx/>
              <a:buNone/>
            </a:pPr>
            <a:r>
              <a:rPr lang="es-ES" altLang="es-ES_tradnl" sz="1400" b="1" dirty="0">
                <a:solidFill>
                  <a:srgbClr val="000000"/>
                </a:solidFill>
                <a:ea typeface="ＭＳ Ｐゴシック" charset="0"/>
              </a:rPr>
              <a:t>RUIDO DE IMPACTO</a:t>
            </a:r>
            <a:endParaRPr lang="es-ES" altLang="es-ES_tradnl" sz="1400" dirty="0">
              <a:solidFill>
                <a:srgbClr val="000000"/>
              </a:solidFill>
              <a:ea typeface="ＭＳ Ｐゴシック" charset="0"/>
            </a:endParaRPr>
          </a:p>
        </p:txBody>
      </p:sp>
      <p:sp>
        <p:nvSpPr>
          <p:cNvPr id="21" name="Text Box 2"/>
          <p:cNvSpPr txBox="1">
            <a:spLocks noChangeArrowheads="1"/>
          </p:cNvSpPr>
          <p:nvPr/>
        </p:nvSpPr>
        <p:spPr bwMode="auto">
          <a:xfrm>
            <a:off x="4807544" y="3415900"/>
            <a:ext cx="36000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ct val="50000"/>
              </a:spcBef>
              <a:spcAft>
                <a:spcPct val="0"/>
              </a:spcAft>
              <a:buClrTx/>
              <a:buFontTx/>
              <a:buNone/>
            </a:pPr>
            <a:r>
              <a:rPr lang="es-ES" altLang="es-ES_tradnl" sz="1400" dirty="0">
                <a:solidFill>
                  <a:srgbClr val="000000"/>
                </a:solidFill>
                <a:ea typeface="ＭＳ Ｐゴシック" charset="0"/>
              </a:rPr>
              <a:t>Cuando se produce un golpe de corta duración sobre los cerramientos del local receptor y los hace entrar en vibración</a:t>
            </a:r>
          </a:p>
        </p:txBody>
      </p:sp>
      <p:pic>
        <p:nvPicPr>
          <p:cNvPr id="22" name="Picture 8" descr="15 - copi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17786" y="1419246"/>
            <a:ext cx="3158659" cy="186234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664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50"/>
                                        <p:tgtEl>
                                          <p:spTgt spid="15"/>
                                        </p:tgtEl>
                                      </p:cBhvr>
                                    </p:animEffect>
                                  </p:childTnLst>
                                </p:cTn>
                              </p:par>
                            </p:childTnLst>
                          </p:cTn>
                        </p:par>
                        <p:par>
                          <p:cTn id="13" fill="hold">
                            <p:stCondLst>
                              <p:cond delay="750"/>
                            </p:stCondLst>
                            <p:childTnLst>
                              <p:par>
                                <p:cTn id="14" presetID="10"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750"/>
                                        <p:tgtEl>
                                          <p:spTgt spid="19"/>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8" grpId="0" animBg="1"/>
      <p:bldP spid="19"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16</a:t>
            </a:fld>
            <a:endParaRPr lang="en-GB" dirty="0"/>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Canal-Vías de transmisión: </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8" name="Text Box 2"/>
          <p:cNvSpPr txBox="1">
            <a:spLocks noChangeArrowheads="1"/>
          </p:cNvSpPr>
          <p:nvPr/>
        </p:nvSpPr>
        <p:spPr bwMode="auto">
          <a:xfrm>
            <a:off x="666000" y="671952"/>
            <a:ext cx="707435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ct val="50000"/>
              </a:spcBef>
              <a:spcAft>
                <a:spcPct val="0"/>
              </a:spcAft>
              <a:buClrTx/>
              <a:buFontTx/>
              <a:buNone/>
            </a:pPr>
            <a:r>
              <a:rPr lang="es-ES" altLang="es-ES_tradnl" sz="1200" dirty="0">
                <a:solidFill>
                  <a:srgbClr val="000000"/>
                </a:solidFill>
                <a:ea typeface="ＭＳ Ｐゴシック" charset="0"/>
              </a:rPr>
              <a:t>No solo se propaga a través del elemento separador, también existen vías de transmisión indirectas</a:t>
            </a:r>
          </a:p>
        </p:txBody>
      </p:sp>
      <p:pic>
        <p:nvPicPr>
          <p:cNvPr id="24"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39552" y="1899182"/>
            <a:ext cx="4156065"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sharpenSoften amount="35000"/>
                    </a14:imgEffect>
                    <a14:imgEffect>
                      <a14:brightnessContrast contrast="-25000"/>
                    </a14:imgEffect>
                  </a14:imgLayer>
                </a14:imgProps>
              </a:ext>
              <a:ext uri="{28A0092B-C50C-407E-A947-70E740481C1C}">
                <a14:useLocalDpi xmlns:a14="http://schemas.microsoft.com/office/drawing/2010/main"/>
              </a:ext>
            </a:extLst>
          </a:blip>
          <a:srcRect/>
          <a:stretch/>
        </p:blipFill>
        <p:spPr bwMode="auto">
          <a:xfrm>
            <a:off x="5381661" y="992285"/>
            <a:ext cx="3130037" cy="290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rotWithShape="1">
          <a:blip r:embed="rId6" cstate="screen">
            <a:extLst>
              <a:ext uri="{BEBA8EAE-BF5A-486C-A8C5-ECC9F3942E4B}">
                <a14:imgProps xmlns:a14="http://schemas.microsoft.com/office/drawing/2010/main">
                  <a14:imgLayer r:embed="rId7">
                    <a14:imgEffect>
                      <a14:sharpenSoften amount="35000"/>
                    </a14:imgEffect>
                    <a14:imgEffect>
                      <a14:brightnessContrast contrast="-25000"/>
                    </a14:imgEffect>
                  </a14:imgLayer>
                </a14:imgProps>
              </a:ext>
              <a:ext uri="{28A0092B-C50C-407E-A947-70E740481C1C}">
                <a14:useLocalDpi xmlns:a14="http://schemas.microsoft.com/office/drawing/2010/main"/>
              </a:ext>
            </a:extLst>
          </a:blip>
          <a:srcRect/>
          <a:stretch/>
        </p:blipFill>
        <p:spPr bwMode="auto">
          <a:xfrm>
            <a:off x="1119088" y="3974183"/>
            <a:ext cx="3643772" cy="128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 Box 2"/>
          <p:cNvSpPr txBox="1">
            <a:spLocks noChangeArrowheads="1"/>
          </p:cNvSpPr>
          <p:nvPr/>
        </p:nvSpPr>
        <p:spPr bwMode="auto">
          <a:xfrm>
            <a:off x="6202314" y="3958549"/>
            <a:ext cx="223224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ct val="50000"/>
              </a:spcBef>
              <a:spcAft>
                <a:spcPct val="0"/>
              </a:spcAft>
              <a:buClrTx/>
              <a:buFontTx/>
              <a:buNone/>
            </a:pPr>
            <a:r>
              <a:rPr lang="es-ES" altLang="es-ES_tradnl" sz="800" dirty="0">
                <a:solidFill>
                  <a:srgbClr val="000000"/>
                </a:solidFill>
                <a:ea typeface="ＭＳ Ｐゴシック" charset="0"/>
              </a:rPr>
              <a:t>CTE DB-HR. Guía de Aplicación</a:t>
            </a:r>
          </a:p>
        </p:txBody>
      </p:sp>
      <p:sp>
        <p:nvSpPr>
          <p:cNvPr id="28" name="Text Box 2"/>
          <p:cNvSpPr txBox="1">
            <a:spLocks noChangeArrowheads="1"/>
          </p:cNvSpPr>
          <p:nvPr/>
        </p:nvSpPr>
        <p:spPr bwMode="auto">
          <a:xfrm>
            <a:off x="510570" y="3931880"/>
            <a:ext cx="223224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ct val="50000"/>
              </a:spcBef>
              <a:spcAft>
                <a:spcPct val="0"/>
              </a:spcAft>
              <a:buClrTx/>
              <a:buFontTx/>
              <a:buNone/>
            </a:pPr>
            <a:r>
              <a:rPr lang="es-ES" altLang="es-ES_tradnl" sz="800" dirty="0">
                <a:solidFill>
                  <a:srgbClr val="000000"/>
                </a:solidFill>
                <a:ea typeface="ＭＳ Ｐゴシック" charset="0"/>
              </a:rPr>
              <a:t>CTE DB-HR</a:t>
            </a:r>
          </a:p>
        </p:txBody>
      </p:sp>
      <p:sp>
        <p:nvSpPr>
          <p:cNvPr id="29" name="Text Box 2"/>
          <p:cNvSpPr txBox="1">
            <a:spLocks noChangeArrowheads="1"/>
          </p:cNvSpPr>
          <p:nvPr/>
        </p:nvSpPr>
        <p:spPr bwMode="auto">
          <a:xfrm>
            <a:off x="548494" y="4233956"/>
            <a:ext cx="8047012" cy="307777"/>
          </a:xfrm>
          <a:prstGeom prst="rect">
            <a:avLst/>
          </a:prstGeom>
          <a:solidFill>
            <a:srgbClr val="D20014">
              <a:lumMod val="20000"/>
              <a:lumOff val="80000"/>
            </a:srgbClr>
          </a:solidFill>
          <a:ln>
            <a:solidFill>
              <a:srgbClr val="C00000"/>
            </a:solidFill>
          </a:ln>
          <a:effectLs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ctr" defTabSz="914400" eaLnBrk="0" fontAlgn="base" latinLnBrk="0" hangingPunct="0">
              <a:lnSpc>
                <a:spcPct val="100000"/>
              </a:lnSpc>
              <a:spcBef>
                <a:spcPts val="600"/>
              </a:spcBef>
              <a:spcAft>
                <a:spcPts val="600"/>
              </a:spcAft>
              <a:buClrTx/>
              <a:buSzTx/>
              <a:buFontTx/>
              <a:buNone/>
              <a:tabLst/>
              <a:defRPr/>
            </a:pPr>
            <a:r>
              <a:rPr kumimoji="0" lang="es-ES" altLang="es-ES_tradnl" sz="1400" b="1" i="0"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Hay que tener en cuenta </a:t>
            </a:r>
            <a:r>
              <a:rPr kumimoji="0" lang="es-ES" altLang="es-ES_tradnl" sz="1400" b="1" i="0" strike="noStrike" kern="0" cap="none" spc="0" normalizeH="0" baseline="0" noProof="0" dirty="0">
                <a:ln>
                  <a:noFill/>
                </a:ln>
                <a:solidFill>
                  <a:srgbClr val="C00000"/>
                </a:solidFill>
                <a:effectLst/>
                <a:uLnTx/>
                <a:uFillTx/>
                <a:latin typeface="Arial" pitchFamily="34" charset="0"/>
                <a:ea typeface="ＭＳ Ｐゴシック" charset="0"/>
                <a:cs typeface="Arial" pitchFamily="34" charset="0"/>
              </a:rPr>
              <a:t>TODOS </a:t>
            </a:r>
            <a:r>
              <a:rPr kumimoji="0" lang="es-ES" altLang="es-ES_tradnl" sz="1400" b="1" i="0"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los elementos constructivos de separación</a:t>
            </a:r>
          </a:p>
        </p:txBody>
      </p:sp>
      <p:sp>
        <p:nvSpPr>
          <p:cNvPr id="30" name="Rectangle 6"/>
          <p:cNvSpPr>
            <a:spLocks noGrp="1" noChangeArrowheads="1"/>
          </p:cNvSpPr>
          <p:nvPr/>
        </p:nvSpPr>
        <p:spPr bwMode="auto">
          <a:xfrm>
            <a:off x="925396" y="1000590"/>
            <a:ext cx="3384376" cy="1287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defTabSz="914400" eaLnBrk="1" hangingPunct="1">
              <a:lnSpc>
                <a:spcPct val="90000"/>
              </a:lnSpc>
              <a:buClr>
                <a:srgbClr val="D20014"/>
              </a:buClr>
            </a:pPr>
            <a:r>
              <a:rPr lang="es-ES" altLang="es-ES" sz="1400" dirty="0">
                <a:solidFill>
                  <a:srgbClr val="000000"/>
                </a:solidFill>
                <a:ea typeface="ＭＳ Ｐゴシック" pitchFamily="34" charset="-128"/>
                <a:cs typeface="Arial" panose="020B0604020202020204" pitchFamily="34" charset="0"/>
              </a:rPr>
              <a:t>Camino directo: </a:t>
            </a:r>
            <a:r>
              <a:rPr lang="es-ES" altLang="es-ES" sz="1400" dirty="0" err="1">
                <a:solidFill>
                  <a:srgbClr val="000000"/>
                </a:solidFill>
                <a:ea typeface="ＭＳ Ｐゴシック" pitchFamily="34" charset="-128"/>
                <a:cs typeface="Arial" panose="020B0604020202020204" pitchFamily="34" charset="0"/>
              </a:rPr>
              <a:t>Dd</a:t>
            </a:r>
            <a:endParaRPr lang="es-ES" altLang="es-ES" sz="1400" dirty="0">
              <a:solidFill>
                <a:srgbClr val="000000"/>
              </a:solidFill>
              <a:ea typeface="ＭＳ Ｐゴシック" pitchFamily="34" charset="-128"/>
              <a:cs typeface="Arial" panose="020B0604020202020204" pitchFamily="34" charset="0"/>
            </a:endParaRPr>
          </a:p>
          <a:p>
            <a:pPr defTabSz="914400" eaLnBrk="1" hangingPunct="1">
              <a:lnSpc>
                <a:spcPct val="90000"/>
              </a:lnSpc>
              <a:buClr>
                <a:srgbClr val="D20014"/>
              </a:buClr>
            </a:pPr>
            <a:r>
              <a:rPr lang="es-ES" altLang="es-ES" sz="1400" dirty="0">
                <a:solidFill>
                  <a:srgbClr val="000000"/>
                </a:solidFill>
                <a:ea typeface="ＭＳ Ｐゴシック" pitchFamily="34" charset="-128"/>
                <a:cs typeface="Arial" panose="020B0604020202020204" pitchFamily="34" charset="0"/>
              </a:rPr>
              <a:t>Caminos indirectos: </a:t>
            </a:r>
            <a:r>
              <a:rPr lang="es-ES" altLang="es-ES" sz="1400" dirty="0" err="1">
                <a:solidFill>
                  <a:srgbClr val="000000"/>
                </a:solidFill>
                <a:ea typeface="ＭＳ Ｐゴシック" pitchFamily="34" charset="-128"/>
                <a:cs typeface="Arial" panose="020B0604020202020204" pitchFamily="34" charset="0"/>
              </a:rPr>
              <a:t>Fd</a:t>
            </a:r>
            <a:r>
              <a:rPr lang="es-ES" altLang="es-ES" sz="1400" dirty="0">
                <a:solidFill>
                  <a:srgbClr val="000000"/>
                </a:solidFill>
                <a:ea typeface="ＭＳ Ｐゴシック" pitchFamily="34" charset="-128"/>
                <a:cs typeface="Arial" panose="020B0604020202020204" pitchFamily="34" charset="0"/>
              </a:rPr>
              <a:t>, </a:t>
            </a:r>
            <a:r>
              <a:rPr lang="es-ES" altLang="es-ES" sz="1400" dirty="0" err="1">
                <a:solidFill>
                  <a:srgbClr val="000000"/>
                </a:solidFill>
                <a:ea typeface="ＭＳ Ｐゴシック" pitchFamily="34" charset="-128"/>
                <a:cs typeface="Arial" panose="020B0604020202020204" pitchFamily="34" charset="0"/>
              </a:rPr>
              <a:t>Df</a:t>
            </a:r>
            <a:r>
              <a:rPr lang="es-ES" altLang="es-ES" sz="1400" dirty="0">
                <a:solidFill>
                  <a:srgbClr val="000000"/>
                </a:solidFill>
                <a:ea typeface="ＭＳ Ｐゴシック" pitchFamily="34" charset="-128"/>
                <a:cs typeface="Arial" panose="020B0604020202020204" pitchFamily="34" charset="0"/>
              </a:rPr>
              <a:t>, </a:t>
            </a:r>
            <a:r>
              <a:rPr lang="es-ES" altLang="es-ES" sz="1400" dirty="0" err="1">
                <a:solidFill>
                  <a:srgbClr val="000000"/>
                </a:solidFill>
                <a:ea typeface="ＭＳ Ｐゴシック" pitchFamily="34" charset="-128"/>
                <a:cs typeface="Arial" panose="020B0604020202020204" pitchFamily="34" charset="0"/>
              </a:rPr>
              <a:t>Ff</a:t>
            </a:r>
            <a:endParaRPr lang="es-ES" altLang="es-ES" sz="1400" dirty="0">
              <a:solidFill>
                <a:srgbClr val="000000"/>
              </a:solidFill>
              <a:ea typeface="ＭＳ Ｐゴシック" pitchFamily="34" charset="-128"/>
              <a:cs typeface="Arial" panose="020B0604020202020204" pitchFamily="34" charset="0"/>
            </a:endParaRPr>
          </a:p>
          <a:p>
            <a:pPr defTabSz="914400" eaLnBrk="1" hangingPunct="1">
              <a:lnSpc>
                <a:spcPct val="90000"/>
              </a:lnSpc>
              <a:buClr>
                <a:srgbClr val="D20014"/>
              </a:buClr>
            </a:pPr>
            <a:r>
              <a:rPr lang="es-ES" altLang="es-ES" sz="1400" dirty="0">
                <a:solidFill>
                  <a:srgbClr val="000000"/>
                </a:solidFill>
                <a:ea typeface="ＭＳ Ｐゴシック" pitchFamily="34" charset="-128"/>
                <a:cs typeface="Arial" panose="020B0604020202020204" pitchFamily="34" charset="0"/>
              </a:rPr>
              <a:t>Pasillos, conductos de instalaciones o elementos pequeños: e, s</a:t>
            </a:r>
          </a:p>
        </p:txBody>
      </p:sp>
    </p:spTree>
    <p:extLst>
      <p:ext uri="{BB962C8B-B14F-4D97-AF65-F5344CB8AC3E}">
        <p14:creationId xmlns:p14="http://schemas.microsoft.com/office/powerpoint/2010/main" val="40240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0" presetClass="entr" presetSubtype="0" fill="hold" grpId="0" nodeType="afterEffect">
                                  <p:stCondLst>
                                    <p:cond delay="10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animBg="1"/>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17</a:t>
            </a:fld>
            <a:endParaRPr lang="en-GB" dirty="0"/>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Local receptor: </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8" name="Text Box 2"/>
          <p:cNvSpPr txBox="1">
            <a:spLocks noChangeArrowheads="1"/>
          </p:cNvSpPr>
          <p:nvPr/>
        </p:nvSpPr>
        <p:spPr bwMode="auto">
          <a:xfrm>
            <a:off x="666000" y="671952"/>
            <a:ext cx="7876638" cy="40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ct val="50000"/>
              </a:spcBef>
              <a:buClrTx/>
              <a:buFontTx/>
              <a:buNone/>
            </a:pPr>
            <a:r>
              <a:rPr lang="es-ES" sz="1200" dirty="0">
                <a:solidFill>
                  <a:srgbClr val="000000"/>
                </a:solidFill>
              </a:rPr>
              <a:t>Espacio del edificio limitado por</a:t>
            </a:r>
            <a:r>
              <a:rPr lang="es-ES" sz="1200" i="1" dirty="0">
                <a:solidFill>
                  <a:srgbClr val="000000"/>
                </a:solidFill>
              </a:rPr>
              <a:t> cerramientos, particiones</a:t>
            </a:r>
            <a:r>
              <a:rPr lang="es-ES" sz="1200" dirty="0">
                <a:solidFill>
                  <a:srgbClr val="000000"/>
                </a:solidFill>
              </a:rPr>
              <a:t> o cualquier otro elemento de separación en el que se recibe una inmisión sonora</a:t>
            </a:r>
            <a:endParaRPr lang="es-ES" altLang="es-ES_tradnl" sz="1200" dirty="0">
              <a:solidFill>
                <a:srgbClr val="000000"/>
              </a:solidFill>
            </a:endParaRPr>
          </a:p>
        </p:txBody>
      </p:sp>
      <p:pic>
        <p:nvPicPr>
          <p:cNvPr id="12" name="Picture 3"/>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0000"/>
                    </a14:imgEffect>
                    <a14:imgEffect>
                      <a14:brightnessContrast bright="-3000" contrast="-1000"/>
                    </a14:imgEffect>
                  </a14:imgLayer>
                </a14:imgProps>
              </a:ext>
              <a:ext uri="{28A0092B-C50C-407E-A947-70E740481C1C}">
                <a14:useLocalDpi xmlns:a14="http://schemas.microsoft.com/office/drawing/2010/main" val="0"/>
              </a:ext>
            </a:extLst>
          </a:blip>
          <a:srcRect/>
          <a:stretch>
            <a:fillRect/>
          </a:stretch>
        </p:blipFill>
        <p:spPr bwMode="auto">
          <a:xfrm>
            <a:off x="941496" y="1090912"/>
            <a:ext cx="6870866" cy="3626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 Box 2"/>
          <p:cNvSpPr txBox="1">
            <a:spLocks noChangeArrowheads="1"/>
          </p:cNvSpPr>
          <p:nvPr/>
        </p:nvSpPr>
        <p:spPr bwMode="auto">
          <a:xfrm>
            <a:off x="5220073" y="4284722"/>
            <a:ext cx="18184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ct val="50000"/>
              </a:spcBef>
              <a:spcAft>
                <a:spcPct val="0"/>
              </a:spcAft>
              <a:buClrTx/>
              <a:buFontTx/>
              <a:buNone/>
            </a:pPr>
            <a:r>
              <a:rPr lang="es-ES" sz="1400" b="1" dirty="0">
                <a:solidFill>
                  <a:srgbClr val="C00000"/>
                </a:solidFill>
                <a:ea typeface="ＭＳ Ｐゴシック" charset="0"/>
              </a:rPr>
              <a:t>Recinto Receptor</a:t>
            </a:r>
            <a:endParaRPr lang="es-ES" altLang="es-ES_tradnl" sz="1400" b="1" dirty="0">
              <a:solidFill>
                <a:srgbClr val="C00000"/>
              </a:solidFill>
              <a:ea typeface="ＭＳ Ｐゴシック" charset="0"/>
            </a:endParaRPr>
          </a:p>
        </p:txBody>
      </p:sp>
      <p:sp>
        <p:nvSpPr>
          <p:cNvPr id="14" name="Text Box 2"/>
          <p:cNvSpPr txBox="1">
            <a:spLocks noChangeArrowheads="1"/>
          </p:cNvSpPr>
          <p:nvPr/>
        </p:nvSpPr>
        <p:spPr bwMode="auto">
          <a:xfrm>
            <a:off x="1972859" y="4292962"/>
            <a:ext cx="170347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ct val="50000"/>
              </a:spcBef>
              <a:spcAft>
                <a:spcPct val="0"/>
              </a:spcAft>
              <a:buClrTx/>
              <a:buFontTx/>
              <a:buNone/>
            </a:pPr>
            <a:r>
              <a:rPr lang="es-ES" sz="1400" b="1" dirty="0">
                <a:solidFill>
                  <a:srgbClr val="000000"/>
                </a:solidFill>
                <a:ea typeface="ＭＳ Ｐゴシック" charset="0"/>
              </a:rPr>
              <a:t>Recinto Emisor</a:t>
            </a:r>
            <a:endParaRPr lang="es-ES" altLang="es-ES_tradnl" sz="1400" b="1" dirty="0">
              <a:solidFill>
                <a:srgbClr val="000000"/>
              </a:solidFill>
              <a:ea typeface="ＭＳ Ｐゴシック" charset="0"/>
            </a:endParaRPr>
          </a:p>
        </p:txBody>
      </p:sp>
    </p:spTree>
    <p:extLst>
      <p:ext uri="{BB962C8B-B14F-4D97-AF65-F5344CB8AC3E}">
        <p14:creationId xmlns:p14="http://schemas.microsoft.com/office/powerpoint/2010/main" val="3994211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18</a:t>
            </a:fld>
            <a:endParaRPr lang="en-GB" dirty="0"/>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Comportamiento acústico de los materiales: </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8" name="Text Box 2"/>
          <p:cNvSpPr txBox="1">
            <a:spLocks noChangeArrowheads="1"/>
          </p:cNvSpPr>
          <p:nvPr/>
        </p:nvSpPr>
        <p:spPr bwMode="auto">
          <a:xfrm>
            <a:off x="666000" y="671952"/>
            <a:ext cx="7876638"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200" dirty="0"/>
              <a:t>Cuando las ondas sonoras inciden sobre una superficie, la energía incidente (Ei) es parcialmente reflejada (Er), otra parte de la energía (</a:t>
            </a:r>
            <a:r>
              <a:rPr lang="es-ES" sz="1200" dirty="0" err="1"/>
              <a:t>Ea</a:t>
            </a:r>
            <a:r>
              <a:rPr lang="es-ES" sz="1200" dirty="0"/>
              <a:t>) se disipa dentro del obstáculo y otra parte (Et) se transmite a través del obstáculo y pone en movimiento el aire situado del otro lado, generando sonido.</a:t>
            </a:r>
            <a:endParaRPr lang="es-ES" altLang="es-ES_tradnl" sz="1200" dirty="0"/>
          </a:p>
        </p:txBody>
      </p:sp>
      <p:sp>
        <p:nvSpPr>
          <p:cNvPr id="10" name="1 Rectángulo"/>
          <p:cNvSpPr/>
          <p:nvPr/>
        </p:nvSpPr>
        <p:spPr>
          <a:xfrm>
            <a:off x="2919113" y="1359243"/>
            <a:ext cx="1152128" cy="3006811"/>
          </a:xfrm>
          <a:prstGeom prst="rect">
            <a:avLst/>
          </a:prstGeom>
          <a:solidFill>
            <a:srgbClr val="9B9B9B"/>
          </a:solidFill>
          <a:ln w="9525" cap="flat" cmpd="sng" algn="ctr">
            <a:solidFill>
              <a:srgbClr val="D20014"/>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11" name="2 Flecha derecha"/>
          <p:cNvSpPr/>
          <p:nvPr/>
        </p:nvSpPr>
        <p:spPr>
          <a:xfrm>
            <a:off x="539552" y="2128448"/>
            <a:ext cx="2304256" cy="936104"/>
          </a:xfrm>
          <a:prstGeom prst="rightArrow">
            <a:avLst>
              <a:gd name="adj1" fmla="val 29650"/>
              <a:gd name="adj2" fmla="val 87919"/>
            </a:avLst>
          </a:prstGeom>
          <a:solidFill>
            <a:srgbClr val="D20014"/>
          </a:solidFill>
          <a:ln w="9525" cap="flat" cmpd="sng" algn="ctr">
            <a:solidFill>
              <a:srgbClr val="D20014">
                <a:shade val="95000"/>
                <a:satMod val="10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15" name="19 Flecha derecha"/>
          <p:cNvSpPr/>
          <p:nvPr/>
        </p:nvSpPr>
        <p:spPr>
          <a:xfrm rot="8300722">
            <a:off x="1502014" y="3110998"/>
            <a:ext cx="1444631" cy="412184"/>
          </a:xfrm>
          <a:prstGeom prst="rightArrow">
            <a:avLst>
              <a:gd name="adj1" fmla="val 29650"/>
              <a:gd name="adj2" fmla="val 98469"/>
            </a:avLst>
          </a:prstGeom>
          <a:solidFill>
            <a:srgbClr val="D20014"/>
          </a:solidFill>
          <a:ln w="9525" cap="flat" cmpd="sng" algn="ctr">
            <a:solidFill>
              <a:srgbClr val="D20014">
                <a:shade val="95000"/>
                <a:satMod val="10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16" name="20 Flecha derecha"/>
          <p:cNvSpPr/>
          <p:nvPr/>
        </p:nvSpPr>
        <p:spPr>
          <a:xfrm rot="5400000">
            <a:off x="2919113" y="3528291"/>
            <a:ext cx="1152129" cy="350108"/>
          </a:xfrm>
          <a:prstGeom prst="rightArrow">
            <a:avLst>
              <a:gd name="adj1" fmla="val 29650"/>
              <a:gd name="adj2" fmla="val 79982"/>
            </a:avLst>
          </a:prstGeom>
          <a:solidFill>
            <a:srgbClr val="D20014"/>
          </a:solidFill>
          <a:ln w="9525" cap="flat" cmpd="sng" algn="ctr">
            <a:solidFill>
              <a:srgbClr val="D20014">
                <a:shade val="95000"/>
                <a:satMod val="10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17" name="21 Flecha derecha"/>
          <p:cNvSpPr/>
          <p:nvPr/>
        </p:nvSpPr>
        <p:spPr>
          <a:xfrm>
            <a:off x="4143250" y="2421445"/>
            <a:ext cx="1008111" cy="350108"/>
          </a:xfrm>
          <a:prstGeom prst="rightArrow">
            <a:avLst>
              <a:gd name="adj1" fmla="val 29650"/>
              <a:gd name="adj2" fmla="val 79982"/>
            </a:avLst>
          </a:prstGeom>
          <a:solidFill>
            <a:srgbClr val="D20014"/>
          </a:solidFill>
          <a:ln w="9525" cap="flat" cmpd="sng" algn="ctr">
            <a:solidFill>
              <a:srgbClr val="D20014">
                <a:shade val="95000"/>
                <a:satMod val="10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18" name="Text Box 2"/>
          <p:cNvSpPr txBox="1">
            <a:spLocks noChangeArrowheads="1"/>
          </p:cNvSpPr>
          <p:nvPr/>
        </p:nvSpPr>
        <p:spPr bwMode="auto">
          <a:xfrm>
            <a:off x="539552" y="1773369"/>
            <a:ext cx="214236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sz="1400" b="1" dirty="0">
                <a:solidFill>
                  <a:schemeClr val="tx1">
                    <a:lumMod val="50000"/>
                    <a:lumOff val="50000"/>
                  </a:schemeClr>
                </a:solidFill>
                <a:ea typeface="ＭＳ Ｐゴシック" charset="0"/>
              </a:rPr>
              <a:t>Energía incidente (Ei)</a:t>
            </a:r>
            <a:endParaRPr lang="es-ES" altLang="es-ES_tradnl" sz="1400" b="1" dirty="0">
              <a:solidFill>
                <a:schemeClr val="tx1">
                  <a:lumMod val="50000"/>
                  <a:lumOff val="50000"/>
                </a:schemeClr>
              </a:solidFill>
              <a:ea typeface="ＭＳ Ｐゴシック" charset="0"/>
            </a:endParaRPr>
          </a:p>
        </p:txBody>
      </p:sp>
      <p:sp>
        <p:nvSpPr>
          <p:cNvPr id="19" name="Text Box 2"/>
          <p:cNvSpPr txBox="1">
            <a:spLocks noChangeArrowheads="1"/>
          </p:cNvSpPr>
          <p:nvPr/>
        </p:nvSpPr>
        <p:spPr bwMode="auto">
          <a:xfrm>
            <a:off x="609572" y="3856640"/>
            <a:ext cx="214236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sz="1400" b="1" dirty="0">
                <a:solidFill>
                  <a:schemeClr val="tx1">
                    <a:lumMod val="50000"/>
                    <a:lumOff val="50000"/>
                  </a:schemeClr>
                </a:solidFill>
                <a:ea typeface="ＭＳ Ｐゴシック" charset="0"/>
              </a:rPr>
              <a:t>Energía reflejada (Er)</a:t>
            </a:r>
            <a:endParaRPr lang="es-ES" altLang="es-ES_tradnl" sz="1400" b="1" dirty="0">
              <a:solidFill>
                <a:schemeClr val="tx1">
                  <a:lumMod val="50000"/>
                  <a:lumOff val="50000"/>
                </a:schemeClr>
              </a:solidFill>
              <a:ea typeface="ＭＳ Ｐゴシック" charset="0"/>
            </a:endParaRPr>
          </a:p>
        </p:txBody>
      </p:sp>
      <p:sp>
        <p:nvSpPr>
          <p:cNvPr id="21" name="Text Box 2"/>
          <p:cNvSpPr txBox="1">
            <a:spLocks noChangeArrowheads="1"/>
          </p:cNvSpPr>
          <p:nvPr/>
        </p:nvSpPr>
        <p:spPr bwMode="auto">
          <a:xfrm>
            <a:off x="5220071" y="2421445"/>
            <a:ext cx="259228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b="1" dirty="0">
                <a:solidFill>
                  <a:schemeClr val="tx1">
                    <a:lumMod val="50000"/>
                    <a:lumOff val="50000"/>
                  </a:schemeClr>
                </a:solidFill>
                <a:ea typeface="ＭＳ Ｐゴシック" charset="0"/>
              </a:rPr>
              <a:t>Energía transmitida (Et)</a:t>
            </a:r>
            <a:endParaRPr lang="es-ES" altLang="es-ES_tradnl" b="1" dirty="0">
              <a:solidFill>
                <a:schemeClr val="tx1">
                  <a:lumMod val="50000"/>
                  <a:lumOff val="50000"/>
                </a:schemeClr>
              </a:solidFill>
              <a:ea typeface="ＭＳ Ｐゴシック" charset="0"/>
            </a:endParaRPr>
          </a:p>
        </p:txBody>
      </p:sp>
      <p:sp>
        <p:nvSpPr>
          <p:cNvPr id="22" name="Text Box 2"/>
          <p:cNvSpPr txBox="1">
            <a:spLocks noChangeArrowheads="1"/>
          </p:cNvSpPr>
          <p:nvPr/>
        </p:nvSpPr>
        <p:spPr bwMode="auto">
          <a:xfrm>
            <a:off x="2407557" y="4370770"/>
            <a:ext cx="2340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sz="1400" b="1" dirty="0">
                <a:solidFill>
                  <a:schemeClr val="tx1">
                    <a:lumMod val="50000"/>
                    <a:lumOff val="50000"/>
                  </a:schemeClr>
                </a:solidFill>
                <a:ea typeface="ＭＳ Ｐゴシック" charset="0"/>
              </a:rPr>
              <a:t>Energía absorbida (</a:t>
            </a:r>
            <a:r>
              <a:rPr lang="es-ES" sz="1400" b="1" dirty="0" err="1">
                <a:solidFill>
                  <a:schemeClr val="tx1">
                    <a:lumMod val="50000"/>
                    <a:lumOff val="50000"/>
                  </a:schemeClr>
                </a:solidFill>
                <a:ea typeface="ＭＳ Ｐゴシック" charset="0"/>
              </a:rPr>
              <a:t>Ea</a:t>
            </a:r>
            <a:r>
              <a:rPr lang="es-ES" sz="1400" b="1" dirty="0">
                <a:solidFill>
                  <a:schemeClr val="tx1">
                    <a:lumMod val="50000"/>
                    <a:lumOff val="50000"/>
                  </a:schemeClr>
                </a:solidFill>
                <a:ea typeface="ＭＳ Ｐゴシック" charset="0"/>
              </a:rPr>
              <a:t>)</a:t>
            </a:r>
            <a:endParaRPr lang="es-ES" altLang="es-ES_tradnl" sz="1400" b="1" dirty="0">
              <a:solidFill>
                <a:schemeClr val="tx1">
                  <a:lumMod val="50000"/>
                  <a:lumOff val="50000"/>
                </a:schemeClr>
              </a:solidFill>
              <a:ea typeface="ＭＳ Ｐゴシック" charset="0"/>
            </a:endParaRPr>
          </a:p>
        </p:txBody>
      </p:sp>
      <mc:AlternateContent xmlns:mc="http://schemas.openxmlformats.org/markup-compatibility/2006" xmlns:a14="http://schemas.microsoft.com/office/drawing/2010/main">
        <mc:Choice Requires="a14">
          <p:sp>
            <p:nvSpPr>
              <p:cNvPr id="23" name="5 CuadroTexto"/>
              <p:cNvSpPr txBox="1"/>
              <p:nvPr/>
            </p:nvSpPr>
            <p:spPr>
              <a:xfrm>
                <a:off x="5096806" y="1676075"/>
                <a:ext cx="2132892" cy="307777"/>
              </a:xfrm>
              <a:prstGeom prst="rect">
                <a:avLst/>
              </a:prstGeom>
              <a:noFill/>
              <a:ln w="12700">
                <a:solidFill>
                  <a:srgbClr val="D20014"/>
                </a:solidFill>
              </a:ln>
            </p:spPr>
            <p:txBody>
              <a:bodyPr wrap="none" lIns="0" tIns="0" rIns="0" bIns="0" rtlCol="0">
                <a:spAutoFit/>
              </a:bodyPr>
              <a:lstStyle/>
              <a:p>
                <a:pPr defTabSz="914400" fontAlgn="base">
                  <a:lnSpc>
                    <a:spcPct val="100000"/>
                  </a:lnSpc>
                  <a:spcBef>
                    <a:spcPct val="0"/>
                  </a:spcBef>
                  <a:spcAft>
                    <a:spcPct val="0"/>
                  </a:spcAft>
                  <a:buFontTx/>
                  <a:buNone/>
                </a:pPr>
                <a14:m>
                  <m:oMathPara xmlns:m="http://schemas.openxmlformats.org/officeDocument/2006/math">
                    <m:oMathParaPr>
                      <m:jc m:val="centerGroup"/>
                    </m:oMathParaPr>
                    <m:oMath xmlns:m="http://schemas.openxmlformats.org/officeDocument/2006/math">
                      <m:r>
                        <a:rPr lang="es-ES" sz="2000" i="1" smtClean="0">
                          <a:solidFill>
                            <a:srgbClr val="000000"/>
                          </a:solidFill>
                          <a:latin typeface="Cambria Math"/>
                        </a:rPr>
                        <m:t>𝐸𝑖</m:t>
                      </m:r>
                      <m:r>
                        <a:rPr lang="es-ES" sz="2000" i="1" smtClean="0">
                          <a:solidFill>
                            <a:srgbClr val="000000"/>
                          </a:solidFill>
                          <a:latin typeface="Cambria Math"/>
                        </a:rPr>
                        <m:t>=</m:t>
                      </m:r>
                      <m:r>
                        <a:rPr lang="es-ES" sz="2000" i="1" smtClean="0">
                          <a:solidFill>
                            <a:srgbClr val="000000"/>
                          </a:solidFill>
                          <a:latin typeface="Cambria Math"/>
                        </a:rPr>
                        <m:t>𝐸𝑟</m:t>
                      </m:r>
                      <m:r>
                        <a:rPr lang="es-ES" sz="2000" i="1" smtClean="0">
                          <a:solidFill>
                            <a:srgbClr val="000000"/>
                          </a:solidFill>
                          <a:latin typeface="Cambria Math"/>
                        </a:rPr>
                        <m:t>+</m:t>
                      </m:r>
                      <m:r>
                        <a:rPr lang="es-ES" sz="2000" i="1" smtClean="0">
                          <a:solidFill>
                            <a:srgbClr val="000000"/>
                          </a:solidFill>
                          <a:latin typeface="Cambria Math"/>
                        </a:rPr>
                        <m:t>𝐸𝑎</m:t>
                      </m:r>
                      <m:r>
                        <a:rPr lang="es-ES" sz="2000" i="1" smtClean="0">
                          <a:solidFill>
                            <a:srgbClr val="000000"/>
                          </a:solidFill>
                          <a:latin typeface="Cambria Math"/>
                        </a:rPr>
                        <m:t>+</m:t>
                      </m:r>
                      <m:r>
                        <a:rPr lang="es-ES" sz="2000" i="1" smtClean="0">
                          <a:solidFill>
                            <a:srgbClr val="000000"/>
                          </a:solidFill>
                          <a:latin typeface="Cambria Math"/>
                        </a:rPr>
                        <m:t>𝐸𝑡</m:t>
                      </m:r>
                    </m:oMath>
                  </m:oMathPara>
                </a14:m>
                <a:endParaRPr lang="es-ES" sz="2000" dirty="0" err="1">
                  <a:solidFill>
                    <a:srgbClr val="000000"/>
                  </a:solidFill>
                  <a:ea typeface="ＭＳ Ｐゴシック" charset="0"/>
                  <a:cs typeface="Arial" charset="0"/>
                </a:endParaRPr>
              </a:p>
            </p:txBody>
          </p:sp>
        </mc:Choice>
        <mc:Fallback xmlns="">
          <p:sp>
            <p:nvSpPr>
              <p:cNvPr id="23" name="5 CuadroTexto"/>
              <p:cNvSpPr txBox="1">
                <a:spLocks noRot="1" noChangeAspect="1" noMove="1" noResize="1" noEditPoints="1" noAdjustHandles="1" noChangeArrowheads="1" noChangeShapeType="1" noTextEdit="1"/>
              </p:cNvSpPr>
              <p:nvPr/>
            </p:nvSpPr>
            <p:spPr>
              <a:xfrm>
                <a:off x="5096806" y="1676075"/>
                <a:ext cx="2132892" cy="307777"/>
              </a:xfrm>
              <a:prstGeom prst="rect">
                <a:avLst/>
              </a:prstGeom>
              <a:blipFill>
                <a:blip r:embed="rId3"/>
                <a:stretch>
                  <a:fillRect l="-1705" r="-1705" b="-9615"/>
                </a:stretch>
              </a:blipFill>
              <a:ln w="12700">
                <a:solidFill>
                  <a:srgbClr val="D20014"/>
                </a:solidFill>
              </a:ln>
            </p:spPr>
            <p:txBody>
              <a:bodyPr/>
              <a:lstStyle/>
              <a:p>
                <a:r>
                  <a:rPr lang="en-GB">
                    <a:noFill/>
                  </a:rPr>
                  <a:t> </a:t>
                </a:r>
              </a:p>
            </p:txBody>
          </p:sp>
        </mc:Fallback>
      </mc:AlternateContent>
      <p:sp>
        <p:nvSpPr>
          <p:cNvPr id="24" name="Text Box 2"/>
          <p:cNvSpPr txBox="1">
            <a:spLocks noChangeArrowheads="1"/>
          </p:cNvSpPr>
          <p:nvPr/>
        </p:nvSpPr>
        <p:spPr bwMode="auto">
          <a:xfrm>
            <a:off x="4782252" y="1275107"/>
            <a:ext cx="318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sz="1400" b="1" dirty="0">
                <a:solidFill>
                  <a:srgbClr val="000000"/>
                </a:solidFill>
                <a:ea typeface="ＭＳ Ｐゴシック" charset="0"/>
              </a:rPr>
              <a:t>Balance energético del sonido</a:t>
            </a:r>
            <a:endParaRPr lang="es-ES" altLang="es-ES_tradnl" sz="1400" b="1" dirty="0">
              <a:solidFill>
                <a:srgbClr val="000000"/>
              </a:solidFill>
              <a:ea typeface="ＭＳ Ｐゴシック" charset="0"/>
            </a:endParaRPr>
          </a:p>
        </p:txBody>
      </p:sp>
      <mc:AlternateContent xmlns:mc="http://schemas.openxmlformats.org/markup-compatibility/2006" xmlns:a14="http://schemas.microsoft.com/office/drawing/2010/main">
        <mc:Choice Requires="a14">
          <p:sp>
            <p:nvSpPr>
              <p:cNvPr id="25" name="28 CuadroTexto"/>
              <p:cNvSpPr txBox="1"/>
              <p:nvPr/>
            </p:nvSpPr>
            <p:spPr>
              <a:xfrm>
                <a:off x="6036724" y="3217890"/>
                <a:ext cx="794768" cy="576183"/>
              </a:xfrm>
              <a:prstGeom prst="rect">
                <a:avLst/>
              </a:prstGeom>
              <a:noFill/>
              <a:ln w="12700">
                <a:solidFill>
                  <a:schemeClr val="bg1"/>
                </a:solidFill>
              </a:ln>
            </p:spPr>
            <p:txBody>
              <a:bodyPr wrap="none" lIns="0" tIns="0" rIns="0" bIns="0" rtlCol="0">
                <a:spAutoFit/>
              </a:bodyPr>
              <a:lstStyle/>
              <a:p>
                <a:pPr defTabSz="914400" fontAlgn="base">
                  <a:lnSpc>
                    <a:spcPct val="100000"/>
                  </a:lnSpc>
                  <a:spcBef>
                    <a:spcPct val="0"/>
                  </a:spcBef>
                  <a:spcAft>
                    <a:spcPct val="0"/>
                  </a:spcAft>
                  <a:buFontTx/>
                  <a:buNone/>
                </a:pPr>
                <a14:m>
                  <m:oMathPara xmlns:m="http://schemas.openxmlformats.org/officeDocument/2006/math">
                    <m:oMathParaPr>
                      <m:jc m:val="centerGroup"/>
                    </m:oMathParaPr>
                    <m:oMath xmlns:m="http://schemas.openxmlformats.org/officeDocument/2006/math">
                      <m:r>
                        <m:rPr>
                          <m:sty m:val="p"/>
                        </m:rPr>
                        <a:rPr lang="el-GR" sz="2000" i="1" smtClean="0">
                          <a:solidFill>
                            <a:srgbClr val="C00000"/>
                          </a:solidFill>
                          <a:latin typeface="Cambria Math"/>
                        </a:rPr>
                        <m:t>τ</m:t>
                      </m:r>
                      <m:r>
                        <a:rPr lang="es-ES" sz="2000" i="1" smtClean="0">
                          <a:solidFill>
                            <a:srgbClr val="C00000"/>
                          </a:solidFill>
                          <a:latin typeface="Cambria Math"/>
                        </a:rPr>
                        <m:t>=</m:t>
                      </m:r>
                      <m:f>
                        <m:fPr>
                          <m:ctrlPr>
                            <a:rPr lang="es-ES" sz="2000" i="1" smtClean="0">
                              <a:solidFill>
                                <a:srgbClr val="C00000"/>
                              </a:solidFill>
                              <a:latin typeface="Cambria Math" panose="02040503050406030204" pitchFamily="18" charset="0"/>
                            </a:rPr>
                          </m:ctrlPr>
                        </m:fPr>
                        <m:num>
                          <m:r>
                            <a:rPr lang="es-ES" sz="2000" i="1" smtClean="0">
                              <a:solidFill>
                                <a:srgbClr val="C00000"/>
                              </a:solidFill>
                              <a:latin typeface="Cambria Math"/>
                            </a:rPr>
                            <m:t>𝐸𝑡</m:t>
                          </m:r>
                        </m:num>
                        <m:den>
                          <m:r>
                            <a:rPr lang="es-ES" sz="2000" i="1" smtClean="0">
                              <a:solidFill>
                                <a:srgbClr val="C00000"/>
                              </a:solidFill>
                              <a:latin typeface="Cambria Math"/>
                            </a:rPr>
                            <m:t>𝐸𝑖</m:t>
                          </m:r>
                        </m:den>
                      </m:f>
                    </m:oMath>
                  </m:oMathPara>
                </a14:m>
                <a:endParaRPr lang="es-ES" sz="2000" dirty="0" err="1">
                  <a:solidFill>
                    <a:srgbClr val="000000"/>
                  </a:solidFill>
                  <a:ea typeface="ＭＳ Ｐゴシック" charset="0"/>
                  <a:cs typeface="Arial" charset="0"/>
                </a:endParaRPr>
              </a:p>
            </p:txBody>
          </p:sp>
        </mc:Choice>
        <mc:Fallback xmlns="">
          <p:sp>
            <p:nvSpPr>
              <p:cNvPr id="25" name="28 CuadroTexto"/>
              <p:cNvSpPr txBox="1">
                <a:spLocks noRot="1" noChangeAspect="1" noMove="1" noResize="1" noEditPoints="1" noAdjustHandles="1" noChangeArrowheads="1" noChangeShapeType="1" noTextEdit="1"/>
              </p:cNvSpPr>
              <p:nvPr/>
            </p:nvSpPr>
            <p:spPr>
              <a:xfrm>
                <a:off x="6036724" y="3217890"/>
                <a:ext cx="794768" cy="576183"/>
              </a:xfrm>
              <a:prstGeom prst="rect">
                <a:avLst/>
              </a:prstGeom>
              <a:blipFill>
                <a:blip r:embed="rId4"/>
                <a:stretch>
                  <a:fillRect/>
                </a:stretch>
              </a:blipFill>
              <a:ln w="12700">
                <a:solidFill>
                  <a:schemeClr val="bg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30 CuadroTexto"/>
              <p:cNvSpPr txBox="1"/>
              <p:nvPr/>
            </p:nvSpPr>
            <p:spPr>
              <a:xfrm>
                <a:off x="5766565" y="4112139"/>
                <a:ext cx="1482714" cy="578172"/>
              </a:xfrm>
              <a:prstGeom prst="rect">
                <a:avLst/>
              </a:prstGeom>
              <a:noFill/>
              <a:ln w="12700">
                <a:solidFill>
                  <a:schemeClr val="bg1"/>
                </a:solidFill>
              </a:ln>
            </p:spPr>
            <p:txBody>
              <a:bodyPr wrap="none" lIns="0" tIns="0" rIns="0" bIns="0" rtlCol="0">
                <a:spAutoFit/>
              </a:bodyPr>
              <a:lstStyle/>
              <a:p>
                <a:pPr defTabSz="914400" fontAlgn="base">
                  <a:lnSpc>
                    <a:spcPct val="100000"/>
                  </a:lnSpc>
                  <a:spcBef>
                    <a:spcPct val="0"/>
                  </a:spcBef>
                  <a:spcAft>
                    <a:spcPct val="0"/>
                  </a:spcAft>
                  <a:buFontTx/>
                  <a:buNone/>
                </a:pPr>
                <a14:m>
                  <m:oMathPara xmlns:m="http://schemas.openxmlformats.org/officeDocument/2006/math">
                    <m:oMathParaPr>
                      <m:jc m:val="centerGroup"/>
                    </m:oMathParaPr>
                    <m:oMath xmlns:m="http://schemas.openxmlformats.org/officeDocument/2006/math">
                      <m:r>
                        <a:rPr lang="es-ES" sz="2000" i="1" smtClean="0">
                          <a:solidFill>
                            <a:srgbClr val="C00000"/>
                          </a:solidFill>
                          <a:latin typeface="Cambria Math"/>
                        </a:rPr>
                        <m:t>𝑅</m:t>
                      </m:r>
                      <m:r>
                        <a:rPr lang="es-ES" sz="2000" i="1" smtClean="0">
                          <a:solidFill>
                            <a:srgbClr val="C00000"/>
                          </a:solidFill>
                          <a:latin typeface="Cambria Math"/>
                        </a:rPr>
                        <m:t>=10 </m:t>
                      </m:r>
                      <m:r>
                        <a:rPr lang="es-ES" sz="2000" i="1" smtClean="0">
                          <a:solidFill>
                            <a:srgbClr val="C00000"/>
                          </a:solidFill>
                          <a:latin typeface="Cambria Math"/>
                        </a:rPr>
                        <m:t>𝑙𝑜𝑔</m:t>
                      </m:r>
                      <m:f>
                        <m:fPr>
                          <m:ctrlPr>
                            <a:rPr lang="es-ES" sz="2000" i="1" smtClean="0">
                              <a:solidFill>
                                <a:srgbClr val="C00000"/>
                              </a:solidFill>
                              <a:latin typeface="Cambria Math" panose="02040503050406030204" pitchFamily="18" charset="0"/>
                            </a:rPr>
                          </m:ctrlPr>
                        </m:fPr>
                        <m:num>
                          <m:r>
                            <a:rPr lang="es-ES" sz="2000" i="1" smtClean="0">
                              <a:solidFill>
                                <a:srgbClr val="C00000"/>
                              </a:solidFill>
                              <a:latin typeface="Cambria Math"/>
                            </a:rPr>
                            <m:t>1</m:t>
                          </m:r>
                        </m:num>
                        <m:den>
                          <m:r>
                            <m:rPr>
                              <m:sty m:val="p"/>
                            </m:rPr>
                            <a:rPr lang="el-GR" sz="2000" i="1" smtClean="0">
                              <a:solidFill>
                                <a:srgbClr val="C00000"/>
                              </a:solidFill>
                              <a:latin typeface="Cambria Math"/>
                            </a:rPr>
                            <m:t>τ</m:t>
                          </m:r>
                        </m:den>
                      </m:f>
                    </m:oMath>
                  </m:oMathPara>
                </a14:m>
                <a:endParaRPr lang="es-ES" sz="2000" dirty="0" err="1">
                  <a:solidFill>
                    <a:srgbClr val="000000"/>
                  </a:solidFill>
                  <a:ea typeface="ＭＳ Ｐゴシック" charset="0"/>
                  <a:cs typeface="Arial" charset="0"/>
                </a:endParaRPr>
              </a:p>
            </p:txBody>
          </p:sp>
        </mc:Choice>
        <mc:Fallback xmlns="">
          <p:sp>
            <p:nvSpPr>
              <p:cNvPr id="26" name="30 CuadroTexto"/>
              <p:cNvSpPr txBox="1">
                <a:spLocks noRot="1" noChangeAspect="1" noMove="1" noResize="1" noEditPoints="1" noAdjustHandles="1" noChangeArrowheads="1" noChangeShapeType="1" noTextEdit="1"/>
              </p:cNvSpPr>
              <p:nvPr/>
            </p:nvSpPr>
            <p:spPr>
              <a:xfrm>
                <a:off x="5766565" y="4112139"/>
                <a:ext cx="1482714" cy="578172"/>
              </a:xfrm>
              <a:prstGeom prst="rect">
                <a:avLst/>
              </a:prstGeom>
              <a:blipFill>
                <a:blip r:embed="rId5"/>
                <a:stretch>
                  <a:fillRect/>
                </a:stretch>
              </a:blipFill>
              <a:ln w="12700">
                <a:solidFill>
                  <a:schemeClr val="bg1"/>
                </a:solidFill>
              </a:ln>
            </p:spPr>
            <p:txBody>
              <a:bodyPr/>
              <a:lstStyle/>
              <a:p>
                <a:r>
                  <a:rPr lang="en-GB">
                    <a:noFill/>
                  </a:rPr>
                  <a:t> </a:t>
                </a:r>
              </a:p>
            </p:txBody>
          </p:sp>
        </mc:Fallback>
      </mc:AlternateContent>
      <p:sp>
        <p:nvSpPr>
          <p:cNvPr id="27" name="Text Box 2"/>
          <p:cNvSpPr txBox="1">
            <a:spLocks noChangeArrowheads="1"/>
          </p:cNvSpPr>
          <p:nvPr/>
        </p:nvSpPr>
        <p:spPr bwMode="auto">
          <a:xfrm>
            <a:off x="5096806" y="3821857"/>
            <a:ext cx="3240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altLang="es-ES_tradnl" sz="1400" b="1" dirty="0">
                <a:solidFill>
                  <a:srgbClr val="000000"/>
                </a:solidFill>
                <a:ea typeface="ＭＳ Ｐゴシック" charset="0"/>
              </a:rPr>
              <a:t>Índice de Reducción sonora, R:</a:t>
            </a:r>
          </a:p>
        </p:txBody>
      </p:sp>
      <p:sp>
        <p:nvSpPr>
          <p:cNvPr id="28" name="Text Box 2"/>
          <p:cNvSpPr txBox="1">
            <a:spLocks noChangeArrowheads="1"/>
          </p:cNvSpPr>
          <p:nvPr/>
        </p:nvSpPr>
        <p:spPr bwMode="auto">
          <a:xfrm>
            <a:off x="4716015" y="2912304"/>
            <a:ext cx="3554773" cy="275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altLang="es-ES_tradnl" sz="1400" b="1" dirty="0"/>
              <a:t>Coeficiente de transmisión acústica:</a:t>
            </a:r>
          </a:p>
        </p:txBody>
      </p:sp>
    </p:spTree>
    <p:extLst>
      <p:ext uri="{BB962C8B-B14F-4D97-AF65-F5344CB8AC3E}">
        <p14:creationId xmlns:p14="http://schemas.microsoft.com/office/powerpoint/2010/main" val="313302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500"/>
                                        <p:tgtEl>
                                          <p:spTgt spid="1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500"/>
                                        <p:tgtEl>
                                          <p:spTgt spid="1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750"/>
                                        <p:tgtEl>
                                          <p:spTgt spid="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75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5" grpId="0" animBg="1"/>
      <p:bldP spid="16" grpId="0" animBg="1"/>
      <p:bldP spid="17" grpId="0" animBg="1"/>
      <p:bldP spid="18" grpId="0"/>
      <p:bldP spid="19" grpId="0"/>
      <p:bldP spid="21" grpId="0"/>
      <p:bldP spid="22" grpId="0"/>
      <p:bldP spid="23" grpId="0" animBg="1"/>
      <p:bldP spid="24" grpId="0"/>
      <p:bldP spid="25" grpId="0" animBg="1"/>
      <p:bldP spid="26" grpId="0" animBg="1"/>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19</a:t>
            </a:fld>
            <a:endParaRPr lang="en-GB" dirty="0"/>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Ley de masas: Paredes simples y paredes dobles </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29" name="Text Box 2"/>
          <p:cNvSpPr txBox="1">
            <a:spLocks noChangeArrowheads="1"/>
          </p:cNvSpPr>
          <p:nvPr/>
        </p:nvSpPr>
        <p:spPr bwMode="auto">
          <a:xfrm>
            <a:off x="611560" y="684293"/>
            <a:ext cx="2340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sz="1200" b="1" dirty="0">
                <a:solidFill>
                  <a:srgbClr val="C00000"/>
                </a:solidFill>
                <a:ea typeface="ＭＳ Ｐゴシック" charset="0"/>
              </a:rPr>
              <a:t>Pared simple:</a:t>
            </a:r>
            <a:r>
              <a:rPr lang="es-ES" sz="1200" dirty="0">
                <a:solidFill>
                  <a:srgbClr val="C00000"/>
                </a:solidFill>
                <a:ea typeface="ＭＳ Ｐゴシック" charset="0"/>
              </a:rPr>
              <a:t> </a:t>
            </a:r>
            <a:endParaRPr lang="es-ES" altLang="es-ES_tradnl" sz="1200" dirty="0">
              <a:solidFill>
                <a:srgbClr val="C00000"/>
              </a:solidFill>
              <a:ea typeface="ＭＳ Ｐゴシック" charset="0"/>
            </a:endParaRPr>
          </a:p>
        </p:txBody>
      </p:sp>
      <p:sp>
        <p:nvSpPr>
          <p:cNvPr id="30" name="Text Box 2"/>
          <p:cNvSpPr txBox="1">
            <a:spLocks noChangeArrowheads="1"/>
          </p:cNvSpPr>
          <p:nvPr/>
        </p:nvSpPr>
        <p:spPr bwMode="auto">
          <a:xfrm>
            <a:off x="611560" y="1018796"/>
            <a:ext cx="7920879" cy="40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200" dirty="0"/>
              <a:t>Elementos constructivos constituidos por una sola capa. El Aislamiento Acústico de estos elementos se determina mediante la </a:t>
            </a:r>
            <a:r>
              <a:rPr lang="es-ES" sz="1200" b="1" dirty="0"/>
              <a:t>Ley de Masas</a:t>
            </a:r>
            <a:r>
              <a:rPr lang="es-ES" sz="1200" dirty="0"/>
              <a:t> y dependerá de la </a:t>
            </a:r>
            <a:r>
              <a:rPr lang="es-ES" sz="1200" b="1" dirty="0"/>
              <a:t>masa</a:t>
            </a:r>
            <a:r>
              <a:rPr lang="es-ES" sz="1200" dirty="0"/>
              <a:t> del paramento:</a:t>
            </a:r>
          </a:p>
        </p:txBody>
      </p:sp>
      <p:pic>
        <p:nvPicPr>
          <p:cNvPr id="31" name="Picture 3" descr="C:\Users\fabmo\Desktop\ley_de_masa.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092036" y="2161054"/>
            <a:ext cx="2906905" cy="257689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1" descr="J"/>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b="25526"/>
          <a:stretch/>
        </p:blipFill>
        <p:spPr bwMode="auto">
          <a:xfrm>
            <a:off x="1043608" y="1624240"/>
            <a:ext cx="741977" cy="2774768"/>
          </a:xfrm>
          <a:prstGeom prst="rect">
            <a:avLst/>
          </a:prstGeom>
          <a:noFill/>
          <a:extLst>
            <a:ext uri="{909E8E84-426E-40DD-AFC4-6F175D3DCCD1}">
              <a14:hiddenFill xmlns:a14="http://schemas.microsoft.com/office/drawing/2010/main">
                <a:solidFill>
                  <a:srgbClr val="FFFFFF"/>
                </a:solidFill>
              </a14:hiddenFill>
            </a:ext>
          </a:extLst>
        </p:spPr>
      </p:pic>
      <p:sp>
        <p:nvSpPr>
          <p:cNvPr id="33" name="Text Box 2"/>
          <p:cNvSpPr txBox="1">
            <a:spLocks noChangeArrowheads="1"/>
          </p:cNvSpPr>
          <p:nvPr/>
        </p:nvSpPr>
        <p:spPr bwMode="auto">
          <a:xfrm>
            <a:off x="2231480" y="2719287"/>
            <a:ext cx="2414661"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285750" indent="-285750" algn="just" defTabSz="914400" fontAlgn="base">
              <a:lnSpc>
                <a:spcPct val="100000"/>
              </a:lnSpc>
              <a:spcBef>
                <a:spcPts val="1800"/>
              </a:spcBef>
              <a:spcAft>
                <a:spcPct val="0"/>
              </a:spcAft>
              <a:buClrTx/>
            </a:pPr>
            <a:r>
              <a:rPr lang="es-ES" sz="1200" dirty="0">
                <a:solidFill>
                  <a:srgbClr val="000000"/>
                </a:solidFill>
                <a:ea typeface="ＭＳ Ｐゴシック" charset="0"/>
              </a:rPr>
              <a:t>Si doblamos la masa, el aislamiento aumenta </a:t>
            </a:r>
            <a:r>
              <a:rPr lang="es-ES" sz="1200" b="1" dirty="0">
                <a:solidFill>
                  <a:srgbClr val="000000"/>
                </a:solidFill>
                <a:ea typeface="ＭＳ Ｐゴシック" charset="0"/>
              </a:rPr>
              <a:t>6 dB</a:t>
            </a:r>
          </a:p>
          <a:p>
            <a:pPr marL="285750" indent="-285750" algn="just" defTabSz="914400" fontAlgn="base">
              <a:lnSpc>
                <a:spcPct val="100000"/>
              </a:lnSpc>
              <a:spcBef>
                <a:spcPts val="1800"/>
              </a:spcBef>
              <a:spcAft>
                <a:spcPct val="0"/>
              </a:spcAft>
              <a:buClrTx/>
            </a:pPr>
            <a:r>
              <a:rPr lang="es-ES" sz="1200" dirty="0">
                <a:solidFill>
                  <a:srgbClr val="000000"/>
                </a:solidFill>
                <a:ea typeface="ＭＳ Ｐゴシック" charset="0"/>
              </a:rPr>
              <a:t>Si doblamos la frecuencia, el aislamiento aumenta </a:t>
            </a:r>
            <a:r>
              <a:rPr lang="es-ES" sz="1200" b="1" dirty="0">
                <a:solidFill>
                  <a:srgbClr val="000000"/>
                </a:solidFill>
                <a:ea typeface="ＭＳ Ｐゴシック" charset="0"/>
              </a:rPr>
              <a:t>6 dB</a:t>
            </a:r>
            <a:endParaRPr lang="es-ES" sz="1200" dirty="0">
              <a:solidFill>
                <a:srgbClr val="000000"/>
              </a:solidFill>
              <a:ea typeface="ＭＳ Ｐゴシック" charset="0"/>
            </a:endParaRPr>
          </a:p>
        </p:txBody>
      </p:sp>
      <mc:AlternateContent xmlns:mc="http://schemas.openxmlformats.org/markup-compatibility/2006" xmlns:a14="http://schemas.microsoft.com/office/drawing/2010/main">
        <mc:Choice Requires="a14">
          <p:sp>
            <p:nvSpPr>
              <p:cNvPr id="34" name="12 CuadroTexto"/>
              <p:cNvSpPr txBox="1"/>
              <p:nvPr/>
            </p:nvSpPr>
            <p:spPr>
              <a:xfrm>
                <a:off x="3635896" y="1572678"/>
                <a:ext cx="2975110" cy="307777"/>
              </a:xfrm>
              <a:prstGeom prst="rect">
                <a:avLst/>
              </a:prstGeom>
              <a:noFill/>
              <a:ln w="12700">
                <a:solidFill>
                  <a:srgbClr val="D20014"/>
                </a:solidFill>
              </a:ln>
            </p:spPr>
            <p:txBody>
              <a:bodyPr wrap="none" lIns="0" tIns="0" rIns="0" bIns="0" rtlCol="0">
                <a:spAutoFit/>
              </a:bodyPr>
              <a:lstStyle/>
              <a:p>
                <a:pPr defTabSz="914400" fontAlgn="base">
                  <a:lnSpc>
                    <a:spcPct val="100000"/>
                  </a:lnSpc>
                  <a:spcBef>
                    <a:spcPct val="0"/>
                  </a:spcBef>
                  <a:spcAft>
                    <a:spcPct val="0"/>
                  </a:spcAft>
                  <a:buFontTx/>
                  <a:buNone/>
                </a:pPr>
                <a14:m>
                  <m:oMathPara xmlns:m="http://schemas.openxmlformats.org/officeDocument/2006/math">
                    <m:oMathParaPr>
                      <m:jc m:val="centerGroup"/>
                    </m:oMathParaPr>
                    <m:oMath xmlns:m="http://schemas.openxmlformats.org/officeDocument/2006/math">
                      <m:r>
                        <a:rPr lang="es-ES" sz="2000" i="1" smtClean="0">
                          <a:solidFill>
                            <a:srgbClr val="000000"/>
                          </a:solidFill>
                          <a:latin typeface="Cambria Math"/>
                        </a:rPr>
                        <m:t>𝑅</m:t>
                      </m:r>
                      <m:r>
                        <a:rPr lang="es-ES" sz="2000" i="1" smtClean="0">
                          <a:solidFill>
                            <a:srgbClr val="000000"/>
                          </a:solidFill>
                          <a:latin typeface="Cambria Math"/>
                        </a:rPr>
                        <m:t>=20</m:t>
                      </m:r>
                      <m:func>
                        <m:funcPr>
                          <m:ctrlPr>
                            <a:rPr lang="es-ES" sz="2000" i="1" smtClean="0">
                              <a:solidFill>
                                <a:srgbClr val="000000"/>
                              </a:solidFill>
                              <a:latin typeface="Cambria Math" panose="02040503050406030204" pitchFamily="18" charset="0"/>
                            </a:rPr>
                          </m:ctrlPr>
                        </m:funcPr>
                        <m:fName>
                          <m:r>
                            <m:rPr>
                              <m:sty m:val="p"/>
                            </m:rPr>
                            <a:rPr lang="es-ES" sz="2000" smtClean="0">
                              <a:solidFill>
                                <a:srgbClr val="000000"/>
                              </a:solidFill>
                              <a:latin typeface="Cambria Math"/>
                            </a:rPr>
                            <m:t>log</m:t>
                          </m:r>
                        </m:fName>
                        <m:e>
                          <m:d>
                            <m:dPr>
                              <m:ctrlPr>
                                <a:rPr lang="es-ES" sz="2000" i="1" smtClean="0">
                                  <a:solidFill>
                                    <a:srgbClr val="000000"/>
                                  </a:solidFill>
                                  <a:latin typeface="Cambria Math" panose="02040503050406030204" pitchFamily="18" charset="0"/>
                                </a:rPr>
                              </m:ctrlPr>
                            </m:dPr>
                            <m:e>
                              <m:r>
                                <a:rPr lang="es-ES" sz="2000" i="1" smtClean="0">
                                  <a:solidFill>
                                    <a:srgbClr val="000000"/>
                                  </a:solidFill>
                                  <a:latin typeface="Cambria Math"/>
                                </a:rPr>
                                <m:t>𝑚</m:t>
                              </m:r>
                              <m:r>
                                <a:rPr lang="es-ES" sz="2000" i="1" smtClean="0">
                                  <a:solidFill>
                                    <a:srgbClr val="000000"/>
                                  </a:solidFill>
                                  <a:latin typeface="Cambria Math"/>
                                </a:rPr>
                                <m:t>·</m:t>
                              </m:r>
                              <m:r>
                                <a:rPr lang="es-ES" sz="2000" i="1" smtClean="0">
                                  <a:solidFill>
                                    <a:srgbClr val="000000"/>
                                  </a:solidFill>
                                  <a:latin typeface="Cambria Math"/>
                                </a:rPr>
                                <m:t>𝑓</m:t>
                              </m:r>
                            </m:e>
                          </m:d>
                          <m:r>
                            <a:rPr lang="es-ES" sz="2000" i="1" smtClean="0">
                              <a:solidFill>
                                <a:srgbClr val="000000"/>
                              </a:solidFill>
                              <a:latin typeface="Cambria Math"/>
                            </a:rPr>
                            <m:t>−43 </m:t>
                          </m:r>
                          <m:r>
                            <a:rPr lang="es-ES" sz="2000" i="1" smtClean="0">
                              <a:solidFill>
                                <a:srgbClr val="000000"/>
                              </a:solidFill>
                              <a:latin typeface="Cambria Math"/>
                            </a:rPr>
                            <m:t>𝑑𝐵</m:t>
                          </m:r>
                        </m:e>
                      </m:func>
                    </m:oMath>
                  </m:oMathPara>
                </a14:m>
                <a:endParaRPr lang="es-ES" sz="2000" dirty="0" err="1">
                  <a:solidFill>
                    <a:srgbClr val="000000"/>
                  </a:solidFill>
                  <a:ea typeface="ＭＳ Ｐゴシック" charset="0"/>
                  <a:cs typeface="Arial" charset="0"/>
                </a:endParaRPr>
              </a:p>
            </p:txBody>
          </p:sp>
        </mc:Choice>
        <mc:Fallback xmlns="">
          <p:sp>
            <p:nvSpPr>
              <p:cNvPr id="34" name="12 CuadroTexto"/>
              <p:cNvSpPr txBox="1">
                <a:spLocks noRot="1" noChangeAspect="1" noMove="1" noResize="1" noEditPoints="1" noAdjustHandles="1" noChangeArrowheads="1" noChangeShapeType="1" noTextEdit="1"/>
              </p:cNvSpPr>
              <p:nvPr/>
            </p:nvSpPr>
            <p:spPr>
              <a:xfrm>
                <a:off x="3635896" y="1572678"/>
                <a:ext cx="2975110" cy="307777"/>
              </a:xfrm>
              <a:prstGeom prst="rect">
                <a:avLst/>
              </a:prstGeom>
              <a:blipFill>
                <a:blip r:embed="rId5"/>
                <a:stretch>
                  <a:fillRect l="-1020" r="-1020" b="-34615"/>
                </a:stretch>
              </a:blipFill>
              <a:ln w="12700">
                <a:solidFill>
                  <a:srgbClr val="D20014"/>
                </a:solidFill>
              </a:ln>
            </p:spPr>
            <p:txBody>
              <a:bodyPr/>
              <a:lstStyle/>
              <a:p>
                <a:r>
                  <a:rPr lang="en-GB">
                    <a:noFill/>
                  </a:rPr>
                  <a:t> </a:t>
                </a:r>
              </a:p>
            </p:txBody>
          </p:sp>
        </mc:Fallback>
      </mc:AlternateContent>
      <p:sp>
        <p:nvSpPr>
          <p:cNvPr id="35" name="Text Box 2"/>
          <p:cNvSpPr txBox="1">
            <a:spLocks noChangeArrowheads="1"/>
          </p:cNvSpPr>
          <p:nvPr/>
        </p:nvSpPr>
        <p:spPr bwMode="auto">
          <a:xfrm>
            <a:off x="7452320" y="1494566"/>
            <a:ext cx="108012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sz="1400" dirty="0">
                <a:solidFill>
                  <a:srgbClr val="000000"/>
                </a:solidFill>
                <a:ea typeface="ＭＳ Ｐゴシック" charset="0"/>
              </a:rPr>
              <a:t>m (kg/m</a:t>
            </a:r>
            <a:r>
              <a:rPr lang="es-ES" sz="1400" baseline="30000" dirty="0">
                <a:solidFill>
                  <a:srgbClr val="000000"/>
                </a:solidFill>
                <a:ea typeface="ＭＳ Ｐゴシック" charset="0"/>
              </a:rPr>
              <a:t>2</a:t>
            </a:r>
            <a:r>
              <a:rPr lang="es-ES" sz="1400" dirty="0">
                <a:solidFill>
                  <a:srgbClr val="000000"/>
                </a:solidFill>
                <a:ea typeface="ＭＳ Ｐゴシック" charset="0"/>
              </a:rPr>
              <a:t>)</a:t>
            </a:r>
          </a:p>
          <a:p>
            <a:pPr algn="just" defTabSz="914400" fontAlgn="base">
              <a:lnSpc>
                <a:spcPct val="100000"/>
              </a:lnSpc>
              <a:spcBef>
                <a:spcPts val="0"/>
              </a:spcBef>
              <a:spcAft>
                <a:spcPct val="0"/>
              </a:spcAft>
              <a:buClrTx/>
              <a:buFontTx/>
              <a:buNone/>
            </a:pPr>
            <a:r>
              <a:rPr lang="es-ES" sz="1400" dirty="0">
                <a:solidFill>
                  <a:srgbClr val="000000"/>
                </a:solidFill>
                <a:ea typeface="ＭＳ Ｐゴシック" charset="0"/>
              </a:rPr>
              <a:t>f (Hz)</a:t>
            </a:r>
          </a:p>
        </p:txBody>
      </p:sp>
    </p:spTree>
    <p:extLst>
      <p:ext uri="{BB962C8B-B14F-4D97-AF65-F5344CB8AC3E}">
        <p14:creationId xmlns:p14="http://schemas.microsoft.com/office/powerpoint/2010/main" val="270576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down)">
                                      <p:cBhvr>
                                        <p:cTn id="11" dur="750"/>
                                        <p:tgtEl>
                                          <p:spTgt spid="34"/>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down)">
                                      <p:cBhvr>
                                        <p:cTn id="14" dur="750"/>
                                        <p:tgtEl>
                                          <p:spTgt spid="35"/>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750" fill="hold"/>
                                        <p:tgtEl>
                                          <p:spTgt spid="33"/>
                                        </p:tgtEl>
                                        <p:attrNameLst>
                                          <p:attrName>ppt_w</p:attrName>
                                        </p:attrNameLst>
                                      </p:cBhvr>
                                      <p:tavLst>
                                        <p:tav tm="0">
                                          <p:val>
                                            <p:fltVal val="0"/>
                                          </p:val>
                                        </p:tav>
                                        <p:tav tm="100000">
                                          <p:val>
                                            <p:strVal val="#ppt_w"/>
                                          </p:val>
                                        </p:tav>
                                      </p:tavLst>
                                    </p:anim>
                                    <p:anim calcmode="lin" valueType="num">
                                      <p:cBhvr>
                                        <p:cTn id="20" dur="750" fill="hold"/>
                                        <p:tgtEl>
                                          <p:spTgt spid="33"/>
                                        </p:tgtEl>
                                        <p:attrNameLst>
                                          <p:attrName>ppt_h</p:attrName>
                                        </p:attrNameLst>
                                      </p:cBhvr>
                                      <p:tavLst>
                                        <p:tav tm="0">
                                          <p:val>
                                            <p:fltVal val="0"/>
                                          </p:val>
                                        </p:tav>
                                        <p:tav tm="100000">
                                          <p:val>
                                            <p:strVal val="#ppt_h"/>
                                          </p:val>
                                        </p:tav>
                                      </p:tavLst>
                                    </p:anim>
                                    <p:anim calcmode="lin" valueType="num">
                                      <p:cBhvr>
                                        <p:cTn id="21" dur="750" fill="hold"/>
                                        <p:tgtEl>
                                          <p:spTgt spid="33"/>
                                        </p:tgtEl>
                                        <p:attrNameLst>
                                          <p:attrName>style.rotation</p:attrName>
                                        </p:attrNameLst>
                                      </p:cBhvr>
                                      <p:tavLst>
                                        <p:tav tm="0">
                                          <p:val>
                                            <p:fltVal val="90"/>
                                          </p:val>
                                        </p:tav>
                                        <p:tav tm="100000">
                                          <p:val>
                                            <p:fltVal val="0"/>
                                          </p:val>
                                        </p:tav>
                                      </p:tavLst>
                                    </p:anim>
                                    <p:animEffect transition="in" filter="fade">
                                      <p:cBhvr>
                                        <p:cTn id="22" dur="750"/>
                                        <p:tgtEl>
                                          <p:spTgt spid="33"/>
                                        </p:tgtEl>
                                      </p:cBhvr>
                                    </p:animEffect>
                                  </p:childTnLst>
                                </p:cTn>
                              </p:par>
                              <p:par>
                                <p:cTn id="23" presetID="42"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750"/>
                                        <p:tgtEl>
                                          <p:spTgt spid="31"/>
                                        </p:tgtEl>
                                      </p:cBhvr>
                                    </p:animEffect>
                                    <p:anim calcmode="lin" valueType="num">
                                      <p:cBhvr>
                                        <p:cTn id="26" dur="750" fill="hold"/>
                                        <p:tgtEl>
                                          <p:spTgt spid="31"/>
                                        </p:tgtEl>
                                        <p:attrNameLst>
                                          <p:attrName>ppt_x</p:attrName>
                                        </p:attrNameLst>
                                      </p:cBhvr>
                                      <p:tavLst>
                                        <p:tav tm="0">
                                          <p:val>
                                            <p:strVal val="#ppt_x"/>
                                          </p:val>
                                        </p:tav>
                                        <p:tav tm="100000">
                                          <p:val>
                                            <p:strVal val="#ppt_x"/>
                                          </p:val>
                                        </p:tav>
                                      </p:tavLst>
                                    </p:anim>
                                    <p:anim calcmode="lin" valueType="num">
                                      <p:cBhvr>
                                        <p:cTn id="27" dur="7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animBg="1"/>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20</a:t>
            </a:fld>
            <a:endParaRPr lang="en-GB" dirty="0"/>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Ley de masas: Paredes simples y paredes dobles </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29" name="Text Box 2"/>
          <p:cNvSpPr txBox="1">
            <a:spLocks noChangeArrowheads="1"/>
          </p:cNvSpPr>
          <p:nvPr/>
        </p:nvSpPr>
        <p:spPr bwMode="auto">
          <a:xfrm>
            <a:off x="611560" y="684293"/>
            <a:ext cx="2340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sz="1200" b="1" dirty="0">
                <a:solidFill>
                  <a:srgbClr val="C00000"/>
                </a:solidFill>
                <a:ea typeface="ＭＳ Ｐゴシック" charset="0"/>
              </a:rPr>
              <a:t>Pared simple:</a:t>
            </a:r>
            <a:r>
              <a:rPr lang="es-ES" sz="1200" dirty="0">
                <a:solidFill>
                  <a:srgbClr val="C00000"/>
                </a:solidFill>
                <a:ea typeface="ＭＳ Ｐゴシック" charset="0"/>
              </a:rPr>
              <a:t> </a:t>
            </a:r>
            <a:endParaRPr lang="es-ES" altLang="es-ES_tradnl" sz="1200" dirty="0">
              <a:solidFill>
                <a:srgbClr val="C00000"/>
              </a:solidFill>
              <a:ea typeface="ＭＳ Ｐゴシック" charset="0"/>
            </a:endParaRPr>
          </a:p>
        </p:txBody>
      </p:sp>
      <p:sp>
        <p:nvSpPr>
          <p:cNvPr id="30" name="Text Box 2"/>
          <p:cNvSpPr txBox="1">
            <a:spLocks noChangeArrowheads="1"/>
          </p:cNvSpPr>
          <p:nvPr/>
        </p:nvSpPr>
        <p:spPr bwMode="auto">
          <a:xfrm>
            <a:off x="611560" y="1018796"/>
            <a:ext cx="7920879"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200" dirty="0"/>
              <a:t>Comportamiento en función de la frecuencia.</a:t>
            </a:r>
          </a:p>
        </p:txBody>
      </p:sp>
      <p:pic>
        <p:nvPicPr>
          <p:cNvPr id="11" name="Picture 4" descr="C:\Users\fabmo\Desktop\ley_de_masa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60000" y="1819300"/>
            <a:ext cx="4068184" cy="3021515"/>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p:cNvSpPr txBox="1">
            <a:spLocks noChangeArrowheads="1"/>
          </p:cNvSpPr>
          <p:nvPr/>
        </p:nvSpPr>
        <p:spPr bwMode="auto">
          <a:xfrm>
            <a:off x="3787857" y="1389684"/>
            <a:ext cx="1179559" cy="461665"/>
          </a:xfrm>
          <a:prstGeom prst="rect">
            <a:avLst/>
          </a:prstGeom>
          <a:noFill/>
          <a:ln w="12700">
            <a:solidFill>
              <a:srgbClr val="D20014"/>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ts val="0"/>
              </a:spcBef>
              <a:spcAft>
                <a:spcPct val="0"/>
              </a:spcAft>
              <a:buClrTx/>
              <a:buFontTx/>
              <a:buNone/>
            </a:pPr>
            <a:r>
              <a:rPr lang="es-ES" sz="1200" dirty="0">
                <a:solidFill>
                  <a:srgbClr val="000000"/>
                </a:solidFill>
                <a:ea typeface="ＭＳ Ｐゴシック" charset="0"/>
              </a:rPr>
              <a:t>Zona eficaz de aislamiento</a:t>
            </a:r>
          </a:p>
        </p:txBody>
      </p:sp>
      <p:sp>
        <p:nvSpPr>
          <p:cNvPr id="13" name="Text Box 2"/>
          <p:cNvSpPr txBox="1">
            <a:spLocks noChangeArrowheads="1"/>
          </p:cNvSpPr>
          <p:nvPr/>
        </p:nvSpPr>
        <p:spPr bwMode="auto">
          <a:xfrm>
            <a:off x="5184068" y="1313032"/>
            <a:ext cx="113435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 sz="1200" dirty="0">
                <a:solidFill>
                  <a:srgbClr val="C00000"/>
                </a:solidFill>
                <a:ea typeface="ＭＳ Ｐゴシック" charset="0"/>
              </a:rPr>
              <a:t>Problema con frecuencia de coincidencia</a:t>
            </a:r>
          </a:p>
        </p:txBody>
      </p:sp>
    </p:spTree>
    <p:extLst>
      <p:ext uri="{BB962C8B-B14F-4D97-AF65-F5344CB8AC3E}">
        <p14:creationId xmlns:p14="http://schemas.microsoft.com/office/powerpoint/2010/main" val="3733011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1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750"/>
                                        <p:tgtEl>
                                          <p:spTgt spid="13"/>
                                        </p:tgtEl>
                                      </p:cBhvr>
                                    </p:animEffect>
                                    <p:anim calcmode="lin" valueType="num">
                                      <p:cBhvr>
                                        <p:cTn id="14" dur="750" fill="hold"/>
                                        <p:tgtEl>
                                          <p:spTgt spid="13"/>
                                        </p:tgtEl>
                                        <p:attrNameLst>
                                          <p:attrName>ppt_x</p:attrName>
                                        </p:attrNameLst>
                                      </p:cBhvr>
                                      <p:tavLst>
                                        <p:tav tm="0">
                                          <p:val>
                                            <p:strVal val="#ppt_x"/>
                                          </p:val>
                                        </p:tav>
                                        <p:tav tm="100000">
                                          <p:val>
                                            <p:strVal val="#ppt_x"/>
                                          </p:val>
                                        </p:tav>
                                      </p:tavLst>
                                    </p:anim>
                                    <p:anim calcmode="lin" valueType="num">
                                      <p:cBhvr>
                                        <p:cTn id="15"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21</a:t>
            </a:fld>
            <a:endParaRPr lang="en-GB" dirty="0"/>
          </a:p>
        </p:txBody>
      </p:sp>
      <p:sp>
        <p:nvSpPr>
          <p:cNvPr id="10" name="Text Box 2"/>
          <p:cNvSpPr txBox="1">
            <a:spLocks noChangeArrowheads="1"/>
          </p:cNvSpPr>
          <p:nvPr/>
        </p:nvSpPr>
        <p:spPr bwMode="auto">
          <a:xfrm>
            <a:off x="2483768" y="157231"/>
            <a:ext cx="41764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ct val="50000"/>
              </a:spcBef>
              <a:spcAft>
                <a:spcPct val="0"/>
              </a:spcAft>
              <a:buClrTx/>
              <a:buFontTx/>
              <a:buNone/>
            </a:pPr>
            <a:r>
              <a:rPr lang="es-ES" altLang="es-ES_tradnl" sz="1800" b="1" dirty="0">
                <a:solidFill>
                  <a:srgbClr val="C00000"/>
                </a:solidFill>
                <a:ea typeface="ＭＳ Ｐゴシック" charset="0"/>
              </a:rPr>
              <a:t>Y si queremos más aislamiento?</a:t>
            </a:r>
          </a:p>
        </p:txBody>
      </p:sp>
      <p:sp>
        <p:nvSpPr>
          <p:cNvPr id="14" name="Text Box 2"/>
          <p:cNvSpPr txBox="1">
            <a:spLocks noChangeArrowheads="1"/>
          </p:cNvSpPr>
          <p:nvPr/>
        </p:nvSpPr>
        <p:spPr bwMode="auto">
          <a:xfrm>
            <a:off x="359792" y="513003"/>
            <a:ext cx="183594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r" defTabSz="914400" fontAlgn="base">
              <a:lnSpc>
                <a:spcPct val="100000"/>
              </a:lnSpc>
              <a:spcBef>
                <a:spcPts val="0"/>
              </a:spcBef>
              <a:spcAft>
                <a:spcPct val="0"/>
              </a:spcAft>
              <a:buClrTx/>
              <a:buFontTx/>
              <a:buNone/>
            </a:pPr>
            <a:r>
              <a:rPr lang="es-ES" b="1" i="1" u="sng" dirty="0">
                <a:solidFill>
                  <a:srgbClr val="000000"/>
                </a:solidFill>
                <a:ea typeface="ＭＳ Ｐゴシック" charset="0"/>
              </a:rPr>
              <a:t>2 soluciones:</a:t>
            </a:r>
            <a:endParaRPr lang="es-ES" altLang="es-ES_tradnl" dirty="0">
              <a:solidFill>
                <a:srgbClr val="000000"/>
              </a:solidFill>
              <a:ea typeface="ＭＳ Ｐゴシック" charset="0"/>
            </a:endParaRPr>
          </a:p>
        </p:txBody>
      </p:sp>
      <p:pic>
        <p:nvPicPr>
          <p:cNvPr id="15" name="Picture 10" descr="J"/>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26761"/>
          <a:stretch/>
        </p:blipFill>
        <p:spPr bwMode="auto">
          <a:xfrm>
            <a:off x="1824617" y="1923889"/>
            <a:ext cx="1331937" cy="193966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J"/>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b="27103"/>
          <a:stretch/>
        </p:blipFill>
        <p:spPr bwMode="auto">
          <a:xfrm>
            <a:off x="6400080" y="1780580"/>
            <a:ext cx="520303" cy="2082969"/>
          </a:xfrm>
          <a:prstGeom prst="rect">
            <a:avLst/>
          </a:prstGeom>
          <a:noFill/>
          <a:extLst>
            <a:ext uri="{909E8E84-426E-40DD-AFC4-6F175D3DCCD1}">
              <a14:hiddenFill xmlns:a14="http://schemas.microsoft.com/office/drawing/2010/main">
                <a:solidFill>
                  <a:srgbClr val="FFFFFF"/>
                </a:solidFill>
              </a14:hiddenFill>
            </a:ext>
          </a:extLst>
        </p:spPr>
      </p:pic>
      <p:sp>
        <p:nvSpPr>
          <p:cNvPr id="17" name="Text Box 2"/>
          <p:cNvSpPr txBox="1">
            <a:spLocks noChangeArrowheads="1"/>
          </p:cNvSpPr>
          <p:nvPr/>
        </p:nvSpPr>
        <p:spPr bwMode="auto">
          <a:xfrm>
            <a:off x="1713657" y="971899"/>
            <a:ext cx="154022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ts val="0"/>
              </a:spcBef>
              <a:spcAft>
                <a:spcPct val="0"/>
              </a:spcAft>
              <a:buClrTx/>
              <a:buFontTx/>
              <a:buNone/>
            </a:pPr>
            <a:r>
              <a:rPr lang="es-ES" b="1" dirty="0">
                <a:solidFill>
                  <a:srgbClr val="000000"/>
                </a:solidFill>
                <a:ea typeface="ＭＳ Ｐゴシック" charset="0"/>
              </a:rPr>
              <a:t>Pared Simple</a:t>
            </a:r>
          </a:p>
        </p:txBody>
      </p:sp>
      <p:sp>
        <p:nvSpPr>
          <p:cNvPr id="18" name="Text Box 2"/>
          <p:cNvSpPr txBox="1">
            <a:spLocks noChangeArrowheads="1"/>
          </p:cNvSpPr>
          <p:nvPr/>
        </p:nvSpPr>
        <p:spPr bwMode="auto">
          <a:xfrm>
            <a:off x="1295636" y="3988774"/>
            <a:ext cx="237626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ts val="0"/>
              </a:spcBef>
              <a:spcAft>
                <a:spcPct val="0"/>
              </a:spcAft>
              <a:buClrTx/>
              <a:buFontTx/>
              <a:buNone/>
            </a:pPr>
            <a:r>
              <a:rPr lang="es-ES" dirty="0">
                <a:solidFill>
                  <a:srgbClr val="000000"/>
                </a:solidFill>
                <a:ea typeface="ＭＳ Ｐゴシック" charset="0"/>
              </a:rPr>
              <a:t>Grueso, pesado y caro</a:t>
            </a:r>
          </a:p>
          <a:p>
            <a:pPr algn="ctr" defTabSz="914400" fontAlgn="base">
              <a:lnSpc>
                <a:spcPct val="100000"/>
              </a:lnSpc>
              <a:spcBef>
                <a:spcPts val="0"/>
              </a:spcBef>
              <a:spcAft>
                <a:spcPct val="0"/>
              </a:spcAft>
              <a:buClrTx/>
              <a:buFontTx/>
              <a:buNone/>
            </a:pPr>
            <a:r>
              <a:rPr lang="es-ES" dirty="0">
                <a:solidFill>
                  <a:srgbClr val="000000"/>
                </a:solidFill>
                <a:ea typeface="ＭＳ Ｐゴシック" charset="0"/>
              </a:rPr>
              <a:t>450 kg/m</a:t>
            </a:r>
            <a:r>
              <a:rPr lang="es-ES" baseline="30000" dirty="0">
                <a:solidFill>
                  <a:srgbClr val="000000"/>
                </a:solidFill>
                <a:ea typeface="ＭＳ Ｐゴシック" charset="0"/>
              </a:rPr>
              <a:t>2</a:t>
            </a:r>
          </a:p>
        </p:txBody>
      </p:sp>
      <p:sp>
        <p:nvSpPr>
          <p:cNvPr id="19" name="1 Igual que"/>
          <p:cNvSpPr/>
          <p:nvPr/>
        </p:nvSpPr>
        <p:spPr>
          <a:xfrm>
            <a:off x="4211960" y="2628083"/>
            <a:ext cx="999332" cy="720080"/>
          </a:xfrm>
          <a:prstGeom prst="mathEqual">
            <a:avLst>
              <a:gd name="adj1" fmla="val 17347"/>
              <a:gd name="adj2" fmla="val 18815"/>
            </a:avLst>
          </a:prstGeom>
          <a:solidFill>
            <a:srgbClr val="D20014"/>
          </a:solidFill>
          <a:ln w="9525" cap="flat" cmpd="sng" algn="ctr">
            <a:solidFill>
              <a:srgbClr val="D20014">
                <a:shade val="95000"/>
                <a:satMod val="10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000000"/>
              </a:solidFill>
              <a:effectLst/>
              <a:uLnTx/>
              <a:uFillTx/>
              <a:latin typeface="Arial"/>
              <a:cs typeface="Arial"/>
            </a:endParaRPr>
          </a:p>
        </p:txBody>
      </p:sp>
      <p:sp>
        <p:nvSpPr>
          <p:cNvPr id="21" name="Text Box 2"/>
          <p:cNvSpPr txBox="1">
            <a:spLocks noChangeArrowheads="1"/>
          </p:cNvSpPr>
          <p:nvPr/>
        </p:nvSpPr>
        <p:spPr bwMode="auto">
          <a:xfrm>
            <a:off x="1783259" y="1425433"/>
            <a:ext cx="140101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ts val="0"/>
              </a:spcBef>
              <a:spcAft>
                <a:spcPct val="0"/>
              </a:spcAft>
              <a:buClrTx/>
              <a:buFontTx/>
              <a:buNone/>
            </a:pPr>
            <a:r>
              <a:rPr lang="es-ES" dirty="0">
                <a:solidFill>
                  <a:srgbClr val="000000"/>
                </a:solidFill>
                <a:ea typeface="ＭＳ Ｐゴシック" charset="0"/>
              </a:rPr>
              <a:t>Ley de Masa</a:t>
            </a:r>
          </a:p>
        </p:txBody>
      </p:sp>
      <p:sp>
        <p:nvSpPr>
          <p:cNvPr id="22" name="Text Box 2"/>
          <p:cNvSpPr txBox="1">
            <a:spLocks noChangeArrowheads="1"/>
          </p:cNvSpPr>
          <p:nvPr/>
        </p:nvSpPr>
        <p:spPr bwMode="auto">
          <a:xfrm>
            <a:off x="5890120" y="971899"/>
            <a:ext cx="154022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ts val="0"/>
              </a:spcBef>
              <a:spcAft>
                <a:spcPct val="0"/>
              </a:spcAft>
              <a:buClrTx/>
              <a:buFontTx/>
              <a:buNone/>
            </a:pPr>
            <a:r>
              <a:rPr lang="es-ES" b="1" dirty="0">
                <a:solidFill>
                  <a:srgbClr val="000000"/>
                </a:solidFill>
                <a:ea typeface="ＭＳ Ｐゴシック" charset="0"/>
              </a:rPr>
              <a:t>Pared Doble</a:t>
            </a:r>
          </a:p>
        </p:txBody>
      </p:sp>
      <p:sp>
        <p:nvSpPr>
          <p:cNvPr id="23" name="Text Box 2"/>
          <p:cNvSpPr txBox="1">
            <a:spLocks noChangeArrowheads="1"/>
          </p:cNvSpPr>
          <p:nvPr/>
        </p:nvSpPr>
        <p:spPr bwMode="auto">
          <a:xfrm>
            <a:off x="5472100" y="3997015"/>
            <a:ext cx="237626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ts val="0"/>
              </a:spcBef>
              <a:spcAft>
                <a:spcPct val="0"/>
              </a:spcAft>
              <a:buClrTx/>
              <a:buFontTx/>
              <a:buNone/>
            </a:pPr>
            <a:r>
              <a:rPr lang="es-ES" dirty="0">
                <a:solidFill>
                  <a:srgbClr val="000000"/>
                </a:solidFill>
                <a:ea typeface="ＭＳ Ｐゴシック" charset="0"/>
              </a:rPr>
              <a:t>Barato, ligero y eficaz</a:t>
            </a:r>
          </a:p>
          <a:p>
            <a:pPr algn="ctr" defTabSz="914400" fontAlgn="base">
              <a:lnSpc>
                <a:spcPct val="100000"/>
              </a:lnSpc>
              <a:spcBef>
                <a:spcPts val="0"/>
              </a:spcBef>
              <a:spcAft>
                <a:spcPct val="0"/>
              </a:spcAft>
              <a:buClrTx/>
              <a:buFontTx/>
              <a:buNone/>
            </a:pPr>
            <a:r>
              <a:rPr lang="es-ES" dirty="0">
                <a:solidFill>
                  <a:srgbClr val="000000"/>
                </a:solidFill>
                <a:ea typeface="ＭＳ Ｐゴシック" charset="0"/>
              </a:rPr>
              <a:t>45 kg/m</a:t>
            </a:r>
            <a:r>
              <a:rPr lang="es-ES" baseline="30000" dirty="0">
                <a:solidFill>
                  <a:srgbClr val="000000"/>
                </a:solidFill>
                <a:ea typeface="ＭＳ Ｐゴシック" charset="0"/>
              </a:rPr>
              <a:t>2</a:t>
            </a:r>
          </a:p>
        </p:txBody>
      </p:sp>
    </p:spTree>
    <p:extLst>
      <p:ext uri="{BB962C8B-B14F-4D97-AF65-F5344CB8AC3E}">
        <p14:creationId xmlns:p14="http://schemas.microsoft.com/office/powerpoint/2010/main" val="236805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750"/>
                                        <p:tgtEl>
                                          <p:spTgt spid="19"/>
                                        </p:tgtEl>
                                      </p:cBhvr>
                                    </p:animEffect>
                                  </p:childTnLst>
                                </p:cTn>
                              </p:par>
                              <p:par>
                                <p:cTn id="40" presetID="42"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P spid="19" grpId="0" animBg="1"/>
      <p:bldP spid="21"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22</a:t>
            </a:fld>
            <a:endParaRPr lang="en-GB" dirty="0"/>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Ley de masas: Paredes simples y paredes dobles </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29" name="Text Box 2"/>
          <p:cNvSpPr txBox="1">
            <a:spLocks noChangeArrowheads="1"/>
          </p:cNvSpPr>
          <p:nvPr/>
        </p:nvSpPr>
        <p:spPr bwMode="auto">
          <a:xfrm>
            <a:off x="611560" y="684293"/>
            <a:ext cx="2340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sz="1200" b="1" dirty="0">
                <a:solidFill>
                  <a:srgbClr val="C00000"/>
                </a:solidFill>
                <a:ea typeface="ＭＳ Ｐゴシック" charset="0"/>
              </a:rPr>
              <a:t>Pared doble:</a:t>
            </a:r>
            <a:r>
              <a:rPr lang="es-ES" sz="1200" dirty="0">
                <a:solidFill>
                  <a:srgbClr val="C00000"/>
                </a:solidFill>
                <a:ea typeface="ＭＳ Ｐゴシック" charset="0"/>
              </a:rPr>
              <a:t> </a:t>
            </a:r>
            <a:endParaRPr lang="es-ES" altLang="es-ES_tradnl" sz="1200" dirty="0">
              <a:solidFill>
                <a:srgbClr val="C00000"/>
              </a:solidFill>
              <a:ea typeface="ＭＳ Ｐゴシック" charset="0"/>
            </a:endParaRPr>
          </a:p>
        </p:txBody>
      </p:sp>
      <p:sp>
        <p:nvSpPr>
          <p:cNvPr id="30" name="Text Box 2"/>
          <p:cNvSpPr txBox="1">
            <a:spLocks noChangeArrowheads="1"/>
          </p:cNvSpPr>
          <p:nvPr/>
        </p:nvSpPr>
        <p:spPr bwMode="auto">
          <a:xfrm>
            <a:off x="611560" y="1018796"/>
            <a:ext cx="7920879" cy="40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_tradnl" altLang="es-ES" sz="1200" kern="0" dirty="0">
                <a:solidFill>
                  <a:srgbClr val="000000"/>
                </a:solidFill>
              </a:rPr>
              <a:t>Paredes compuestas por dos capas separadas por una cavidad. </a:t>
            </a:r>
            <a:r>
              <a:rPr lang="es-ES_tradnl" sz="1200" kern="0" dirty="0">
                <a:solidFill>
                  <a:srgbClr val="000000"/>
                </a:solidFill>
              </a:rPr>
              <a:t>Físicamente corresponde con un sistema masa-muelle-masa.</a:t>
            </a:r>
            <a:endParaRPr lang="es-ES" sz="1200" dirty="0"/>
          </a:p>
        </p:txBody>
      </p:sp>
      <p:grpSp>
        <p:nvGrpSpPr>
          <p:cNvPr id="11" name="1 Grupo"/>
          <p:cNvGrpSpPr/>
          <p:nvPr/>
        </p:nvGrpSpPr>
        <p:grpSpPr>
          <a:xfrm>
            <a:off x="5382220" y="2358436"/>
            <a:ext cx="2862188" cy="1077913"/>
            <a:chOff x="6229350" y="4149725"/>
            <a:chExt cx="2228851" cy="1077913"/>
          </a:xfrm>
        </p:grpSpPr>
        <p:sp>
          <p:nvSpPr>
            <p:cNvPr id="12" name="Freeform 11"/>
            <p:cNvSpPr>
              <a:spLocks/>
            </p:cNvSpPr>
            <p:nvPr/>
          </p:nvSpPr>
          <p:spPr bwMode="auto">
            <a:xfrm>
              <a:off x="6948488" y="4651375"/>
              <a:ext cx="790575" cy="506413"/>
            </a:xfrm>
            <a:custGeom>
              <a:avLst/>
              <a:gdLst>
                <a:gd name="T0" fmla="*/ 0 w 860"/>
                <a:gd name="T1" fmla="*/ 120 h 237"/>
                <a:gd name="T2" fmla="*/ 109 w 860"/>
                <a:gd name="T3" fmla="*/ 127 h 237"/>
                <a:gd name="T4" fmla="*/ 159 w 860"/>
                <a:gd name="T5" fmla="*/ 218 h 237"/>
                <a:gd name="T6" fmla="*/ 240 w 860"/>
                <a:gd name="T7" fmla="*/ 13 h 237"/>
                <a:gd name="T8" fmla="*/ 317 w 860"/>
                <a:gd name="T9" fmla="*/ 218 h 237"/>
                <a:gd name="T10" fmla="*/ 393 w 860"/>
                <a:gd name="T11" fmla="*/ 13 h 237"/>
                <a:gd name="T12" fmla="*/ 464 w 860"/>
                <a:gd name="T13" fmla="*/ 218 h 237"/>
                <a:gd name="T14" fmla="*/ 546 w 860"/>
                <a:gd name="T15" fmla="*/ 13 h 237"/>
                <a:gd name="T16" fmla="*/ 622 w 860"/>
                <a:gd name="T17" fmla="*/ 218 h 237"/>
                <a:gd name="T18" fmla="*/ 693 w 860"/>
                <a:gd name="T19" fmla="*/ 13 h 237"/>
                <a:gd name="T20" fmla="*/ 746 w 860"/>
                <a:gd name="T21" fmla="*/ 140 h 237"/>
                <a:gd name="T22" fmla="*/ 860 w 860"/>
                <a:gd name="T23" fmla="*/ 142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0" h="237">
                  <a:moveTo>
                    <a:pt x="0" y="120"/>
                  </a:moveTo>
                  <a:cubicBezTo>
                    <a:pt x="19" y="121"/>
                    <a:pt x="83" y="111"/>
                    <a:pt x="109" y="127"/>
                  </a:cubicBezTo>
                  <a:cubicBezTo>
                    <a:pt x="135" y="143"/>
                    <a:pt x="137" y="237"/>
                    <a:pt x="159" y="218"/>
                  </a:cubicBezTo>
                  <a:cubicBezTo>
                    <a:pt x="181" y="199"/>
                    <a:pt x="214" y="13"/>
                    <a:pt x="240" y="13"/>
                  </a:cubicBezTo>
                  <a:cubicBezTo>
                    <a:pt x="267" y="13"/>
                    <a:pt x="291" y="218"/>
                    <a:pt x="317" y="218"/>
                  </a:cubicBezTo>
                  <a:cubicBezTo>
                    <a:pt x="342" y="218"/>
                    <a:pt x="368" y="13"/>
                    <a:pt x="393" y="13"/>
                  </a:cubicBezTo>
                  <a:cubicBezTo>
                    <a:pt x="418" y="13"/>
                    <a:pt x="439" y="218"/>
                    <a:pt x="464" y="218"/>
                  </a:cubicBezTo>
                  <a:cubicBezTo>
                    <a:pt x="490" y="218"/>
                    <a:pt x="519" y="13"/>
                    <a:pt x="546" y="13"/>
                  </a:cubicBezTo>
                  <a:cubicBezTo>
                    <a:pt x="572" y="13"/>
                    <a:pt x="597" y="218"/>
                    <a:pt x="622" y="218"/>
                  </a:cubicBezTo>
                  <a:cubicBezTo>
                    <a:pt x="647" y="218"/>
                    <a:pt x="673" y="26"/>
                    <a:pt x="693" y="13"/>
                  </a:cubicBezTo>
                  <a:cubicBezTo>
                    <a:pt x="714" y="0"/>
                    <a:pt x="718" y="119"/>
                    <a:pt x="746" y="140"/>
                  </a:cubicBezTo>
                  <a:cubicBezTo>
                    <a:pt x="774" y="161"/>
                    <a:pt x="836" y="142"/>
                    <a:pt x="860" y="142"/>
                  </a:cubicBezTo>
                </a:path>
              </a:pathLst>
            </a:custGeom>
            <a:noFill/>
            <a:ln w="381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13" name="Rectangle 21"/>
            <p:cNvSpPr>
              <a:spLocks noChangeArrowheads="1"/>
            </p:cNvSpPr>
            <p:nvPr/>
          </p:nvSpPr>
          <p:spPr bwMode="auto">
            <a:xfrm>
              <a:off x="6229350" y="4508500"/>
              <a:ext cx="719138" cy="719138"/>
            </a:xfrm>
            <a:prstGeom prst="rect">
              <a:avLst/>
            </a:prstGeom>
            <a:solidFill>
              <a:srgbClr val="D20014"/>
            </a:solidFill>
            <a:ln w="19050">
              <a:solidFill>
                <a:srgbClr val="D20014"/>
              </a:solidFill>
              <a:miter lim="800000"/>
              <a:headEnd/>
              <a:tailEnd/>
            </a:ln>
            <a:effectLst/>
            <a:ex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ES_tradnl" altLang="es-ES" sz="2000" b="0" i="0" u="none" strike="noStrike" kern="0" cap="none" spc="0" normalizeH="0" baseline="0" noProof="0" dirty="0">
                  <a:ln>
                    <a:noFill/>
                  </a:ln>
                  <a:solidFill>
                    <a:srgbClr val="FFFFFF"/>
                  </a:solidFill>
                  <a:effectLst/>
                  <a:uLnTx/>
                  <a:uFillTx/>
                  <a:cs typeface="Arial" panose="020B0604020202020204" pitchFamily="34" charset="0"/>
                </a:rPr>
                <a:t>M1</a:t>
              </a:r>
            </a:p>
          </p:txBody>
        </p:sp>
        <p:sp>
          <p:nvSpPr>
            <p:cNvPr id="14" name="Text Box 44"/>
            <p:cNvSpPr txBox="1">
              <a:spLocks noChangeArrowheads="1"/>
            </p:cNvSpPr>
            <p:nvPr/>
          </p:nvSpPr>
          <p:spPr bwMode="auto">
            <a:xfrm>
              <a:off x="7164288" y="4149725"/>
              <a:ext cx="311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ES_tradnl" altLang="es-ES" sz="2000" b="0" i="0" u="none" strike="noStrike" kern="0" cap="none" spc="0" normalizeH="0" baseline="0" noProof="0" dirty="0">
                  <a:ln>
                    <a:noFill/>
                  </a:ln>
                  <a:solidFill>
                    <a:srgbClr val="000000"/>
                  </a:solidFill>
                  <a:effectLst/>
                  <a:uLnTx/>
                  <a:uFillTx/>
                  <a:cs typeface="Arial" panose="020B0604020202020204" pitchFamily="34" charset="0"/>
                </a:rPr>
                <a:t>k</a:t>
              </a:r>
            </a:p>
          </p:txBody>
        </p:sp>
        <p:sp>
          <p:nvSpPr>
            <p:cNvPr id="15" name="Rectangle 21"/>
            <p:cNvSpPr>
              <a:spLocks noChangeArrowheads="1"/>
            </p:cNvSpPr>
            <p:nvPr/>
          </p:nvSpPr>
          <p:spPr bwMode="auto">
            <a:xfrm>
              <a:off x="7739063" y="4508500"/>
              <a:ext cx="719138" cy="719138"/>
            </a:xfrm>
            <a:prstGeom prst="rect">
              <a:avLst/>
            </a:prstGeom>
            <a:solidFill>
              <a:srgbClr val="D20014"/>
            </a:solidFill>
            <a:ln w="19050">
              <a:solidFill>
                <a:srgbClr val="D20014"/>
              </a:solidFill>
              <a:miter lim="800000"/>
              <a:headEnd/>
              <a:tailEnd/>
            </a:ln>
            <a:effectLst/>
            <a:ex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ES_tradnl" altLang="es-ES" sz="2000" b="0" i="0" u="none" strike="noStrike" kern="0" cap="none" spc="0" normalizeH="0" baseline="0" noProof="0" dirty="0">
                  <a:ln>
                    <a:noFill/>
                  </a:ln>
                  <a:solidFill>
                    <a:srgbClr val="FFFFFF"/>
                  </a:solidFill>
                  <a:effectLst/>
                  <a:uLnTx/>
                  <a:uFillTx/>
                  <a:cs typeface="Arial" panose="020B0604020202020204" pitchFamily="34" charset="0"/>
                </a:rPr>
                <a:t>M2</a:t>
              </a:r>
            </a:p>
          </p:txBody>
        </p:sp>
      </p:grpSp>
      <p:grpSp>
        <p:nvGrpSpPr>
          <p:cNvPr id="16" name="9 Grupo"/>
          <p:cNvGrpSpPr/>
          <p:nvPr/>
        </p:nvGrpSpPr>
        <p:grpSpPr>
          <a:xfrm>
            <a:off x="1227113" y="1811696"/>
            <a:ext cx="1609587" cy="2670101"/>
            <a:chOff x="1115616" y="1916832"/>
            <a:chExt cx="1760711" cy="2920797"/>
          </a:xfrm>
        </p:grpSpPr>
        <p:sp>
          <p:nvSpPr>
            <p:cNvPr id="17" name="AutoShape 7" descr="Papel carta"/>
            <p:cNvSpPr>
              <a:spLocks noChangeArrowheads="1"/>
            </p:cNvSpPr>
            <p:nvPr/>
          </p:nvSpPr>
          <p:spPr bwMode="auto">
            <a:xfrm>
              <a:off x="1979067" y="2340992"/>
              <a:ext cx="720725" cy="2087563"/>
            </a:xfrm>
            <a:prstGeom prst="cube">
              <a:avLst>
                <a:gd name="adj" fmla="val 68338"/>
              </a:avLst>
            </a:prstGeom>
            <a:blipFill dpi="0" rotWithShape="1">
              <a:blip r:embed="rId3"/>
              <a:srcRect/>
              <a:tile tx="0" ty="0" sx="100000" sy="100000" flip="none" algn="tl"/>
            </a:blip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18" name="AutoShape 18" descr="Papel carta"/>
            <p:cNvSpPr>
              <a:spLocks noChangeArrowheads="1"/>
            </p:cNvSpPr>
            <p:nvPr/>
          </p:nvSpPr>
          <p:spPr bwMode="auto">
            <a:xfrm>
              <a:off x="1115616" y="2347342"/>
              <a:ext cx="720725" cy="2087563"/>
            </a:xfrm>
            <a:prstGeom prst="cube">
              <a:avLst>
                <a:gd name="adj" fmla="val 68338"/>
              </a:avLst>
            </a:prstGeom>
            <a:blipFill dpi="0" rotWithShape="1">
              <a:blip r:embed="rId3"/>
              <a:srcRect/>
              <a:tile tx="0" ty="0" sx="100000" sy="100000" flip="none" algn="tl"/>
            </a:blip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19" name="Text Box 8"/>
            <p:cNvSpPr txBox="1">
              <a:spLocks noChangeArrowheads="1"/>
            </p:cNvSpPr>
            <p:nvPr/>
          </p:nvSpPr>
          <p:spPr bwMode="auto">
            <a:xfrm>
              <a:off x="1277764" y="1916832"/>
              <a:ext cx="536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ES_tradnl" altLang="es-ES" sz="2000" b="0" i="0" u="none" strike="noStrike" kern="0" cap="none" spc="0" normalizeH="0" baseline="0" noProof="0" dirty="0">
                  <a:ln>
                    <a:noFill/>
                  </a:ln>
                  <a:solidFill>
                    <a:srgbClr val="000000"/>
                  </a:solidFill>
                  <a:effectLst/>
                  <a:uLnTx/>
                  <a:uFillTx/>
                  <a:cs typeface="Arial" panose="020B0604020202020204" pitchFamily="34" charset="0"/>
                </a:rPr>
                <a:t>M1</a:t>
              </a:r>
            </a:p>
          </p:txBody>
        </p:sp>
        <p:grpSp>
          <p:nvGrpSpPr>
            <p:cNvPr id="21" name="7 Grupo"/>
            <p:cNvGrpSpPr/>
            <p:nvPr/>
          </p:nvGrpSpPr>
          <p:grpSpPr>
            <a:xfrm>
              <a:off x="1331640" y="4468297"/>
              <a:ext cx="654050" cy="369332"/>
              <a:chOff x="2292350" y="5876925"/>
              <a:chExt cx="654050" cy="369332"/>
            </a:xfrm>
          </p:grpSpPr>
          <p:sp>
            <p:nvSpPr>
              <p:cNvPr id="23" name="Freeform 13"/>
              <p:cNvSpPr>
                <a:spLocks/>
              </p:cNvSpPr>
              <p:nvPr/>
            </p:nvSpPr>
            <p:spPr bwMode="auto">
              <a:xfrm>
                <a:off x="2339975" y="6164263"/>
                <a:ext cx="571500" cy="1587"/>
              </a:xfrm>
              <a:custGeom>
                <a:avLst/>
                <a:gdLst>
                  <a:gd name="T0" fmla="*/ 0 w 360"/>
                  <a:gd name="T1" fmla="*/ 0 h 1"/>
                  <a:gd name="T2" fmla="*/ 360 w 360"/>
                  <a:gd name="T3" fmla="*/ 0 h 1"/>
                </a:gdLst>
                <a:ahLst/>
                <a:cxnLst>
                  <a:cxn ang="0">
                    <a:pos x="T0" y="T1"/>
                  </a:cxn>
                  <a:cxn ang="0">
                    <a:pos x="T2" y="T3"/>
                  </a:cxn>
                </a:cxnLst>
                <a:rect l="0" t="0" r="r" b="b"/>
                <a:pathLst>
                  <a:path w="360" h="1">
                    <a:moveTo>
                      <a:pt x="0" y="0"/>
                    </a:moveTo>
                    <a:cubicBezTo>
                      <a:pt x="60" y="1"/>
                      <a:pt x="285" y="0"/>
                      <a:pt x="360" y="0"/>
                    </a:cubicBezTo>
                  </a:path>
                </a:pathLst>
              </a:custGeom>
              <a:noFill/>
              <a:ln w="9525"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24" name="Freeform 14"/>
              <p:cNvSpPr>
                <a:spLocks/>
              </p:cNvSpPr>
              <p:nvPr/>
            </p:nvSpPr>
            <p:spPr bwMode="auto">
              <a:xfrm>
                <a:off x="2292350" y="6105525"/>
                <a:ext cx="82550" cy="120650"/>
              </a:xfrm>
              <a:custGeom>
                <a:avLst/>
                <a:gdLst>
                  <a:gd name="T0" fmla="*/ 0 w 52"/>
                  <a:gd name="T1" fmla="*/ 76 h 76"/>
                  <a:gd name="T2" fmla="*/ 52 w 52"/>
                  <a:gd name="T3" fmla="*/ 0 h 76"/>
                </a:gdLst>
                <a:ahLst/>
                <a:cxnLst>
                  <a:cxn ang="0">
                    <a:pos x="T0" y="T1"/>
                  </a:cxn>
                  <a:cxn ang="0">
                    <a:pos x="T2" y="T3"/>
                  </a:cxn>
                </a:cxnLst>
                <a:rect l="0" t="0" r="r" b="b"/>
                <a:pathLst>
                  <a:path w="52" h="76">
                    <a:moveTo>
                      <a:pt x="0" y="76"/>
                    </a:moveTo>
                    <a:cubicBezTo>
                      <a:pt x="9" y="63"/>
                      <a:pt x="41" y="16"/>
                      <a:pt x="52" y="0"/>
                    </a:cubicBezTo>
                  </a:path>
                </a:pathLst>
              </a:custGeom>
              <a:noFill/>
              <a:ln w="9525"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25" name="Freeform 15"/>
              <p:cNvSpPr>
                <a:spLocks/>
              </p:cNvSpPr>
              <p:nvPr/>
            </p:nvSpPr>
            <p:spPr bwMode="auto">
              <a:xfrm>
                <a:off x="2870200" y="6118225"/>
                <a:ext cx="76200" cy="107950"/>
              </a:xfrm>
              <a:custGeom>
                <a:avLst/>
                <a:gdLst>
                  <a:gd name="T0" fmla="*/ 0 w 48"/>
                  <a:gd name="T1" fmla="*/ 68 h 68"/>
                  <a:gd name="T2" fmla="*/ 48 w 48"/>
                  <a:gd name="T3" fmla="*/ 0 h 68"/>
                </a:gdLst>
                <a:ahLst/>
                <a:cxnLst>
                  <a:cxn ang="0">
                    <a:pos x="T0" y="T1"/>
                  </a:cxn>
                  <a:cxn ang="0">
                    <a:pos x="T2" y="T3"/>
                  </a:cxn>
                </a:cxnLst>
                <a:rect l="0" t="0" r="r" b="b"/>
                <a:pathLst>
                  <a:path w="48" h="68">
                    <a:moveTo>
                      <a:pt x="0" y="68"/>
                    </a:moveTo>
                    <a:cubicBezTo>
                      <a:pt x="9" y="57"/>
                      <a:pt x="38" y="14"/>
                      <a:pt x="48" y="0"/>
                    </a:cubicBezTo>
                  </a:path>
                </a:pathLst>
              </a:custGeom>
              <a:noFill/>
              <a:ln w="9525"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26" name="Text Box 16"/>
              <p:cNvSpPr txBox="1">
                <a:spLocks noChangeArrowheads="1"/>
              </p:cNvSpPr>
              <p:nvPr/>
            </p:nvSpPr>
            <p:spPr bwMode="auto">
              <a:xfrm>
                <a:off x="2477210" y="5876925"/>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ES_tradnl" altLang="es-ES" sz="1800" b="0" i="0" u="none" strike="noStrike" kern="0" cap="none" spc="0" normalizeH="0" baseline="0" noProof="0">
                    <a:ln>
                      <a:noFill/>
                    </a:ln>
                    <a:solidFill>
                      <a:srgbClr val="000000"/>
                    </a:solidFill>
                    <a:effectLst/>
                    <a:uLnTx/>
                    <a:uFillTx/>
                    <a:cs typeface="Arial" panose="020B0604020202020204" pitchFamily="34" charset="0"/>
                  </a:rPr>
                  <a:t>d</a:t>
                </a:r>
              </a:p>
            </p:txBody>
          </p:sp>
          <p:sp>
            <p:nvSpPr>
              <p:cNvPr id="27" name="Line 42"/>
              <p:cNvSpPr>
                <a:spLocks noChangeShapeType="1"/>
              </p:cNvSpPr>
              <p:nvPr/>
            </p:nvSpPr>
            <p:spPr bwMode="auto">
              <a:xfrm>
                <a:off x="2339975" y="5949950"/>
                <a:ext cx="0" cy="214313"/>
              </a:xfrm>
              <a:prstGeom prst="line">
                <a:avLst/>
              </a:prstGeom>
              <a:noFill/>
              <a:ln w="952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28" name="Line 43"/>
              <p:cNvSpPr>
                <a:spLocks noChangeShapeType="1"/>
              </p:cNvSpPr>
              <p:nvPr/>
            </p:nvSpPr>
            <p:spPr bwMode="auto">
              <a:xfrm>
                <a:off x="2916238" y="5949950"/>
                <a:ext cx="0" cy="214313"/>
              </a:xfrm>
              <a:prstGeom prst="line">
                <a:avLst/>
              </a:prstGeom>
              <a:noFill/>
              <a:ln w="9525">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grpSp>
        <p:sp>
          <p:nvSpPr>
            <p:cNvPr id="22" name="Text Box 8"/>
            <p:cNvSpPr txBox="1">
              <a:spLocks noChangeArrowheads="1"/>
            </p:cNvSpPr>
            <p:nvPr/>
          </p:nvSpPr>
          <p:spPr bwMode="auto">
            <a:xfrm>
              <a:off x="2339752" y="1916832"/>
              <a:ext cx="536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ES_tradnl" altLang="es-ES" sz="2000" b="0" i="0" u="none" strike="noStrike" kern="0" cap="none" spc="0" normalizeH="0" baseline="0" noProof="0" dirty="0">
                  <a:ln>
                    <a:noFill/>
                  </a:ln>
                  <a:solidFill>
                    <a:srgbClr val="000000"/>
                  </a:solidFill>
                  <a:effectLst/>
                  <a:uLnTx/>
                  <a:uFillTx/>
                  <a:cs typeface="Arial" panose="020B0604020202020204" pitchFamily="34" charset="0"/>
                </a:rPr>
                <a:t>M2</a:t>
              </a:r>
            </a:p>
          </p:txBody>
        </p:sp>
      </p:grpSp>
      <p:sp>
        <p:nvSpPr>
          <p:cNvPr id="36" name="63 Flecha derecha"/>
          <p:cNvSpPr/>
          <p:nvPr/>
        </p:nvSpPr>
        <p:spPr>
          <a:xfrm>
            <a:off x="3851920" y="2888943"/>
            <a:ext cx="1008111" cy="350108"/>
          </a:xfrm>
          <a:prstGeom prst="rightArrow">
            <a:avLst>
              <a:gd name="adj1" fmla="val 29650"/>
              <a:gd name="adj2" fmla="val 79982"/>
            </a:avLst>
          </a:prstGeom>
          <a:solidFill>
            <a:srgbClr val="D20014"/>
          </a:solidFill>
          <a:ln w="9525" cap="flat" cmpd="sng" algn="ctr">
            <a:solidFill>
              <a:srgbClr val="D20014">
                <a:shade val="95000"/>
                <a:satMod val="10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ES" sz="1600" b="0" i="0" u="none" strike="noStrike" kern="0" cap="none" spc="0" normalizeH="0" baseline="0" noProof="0" dirty="0" err="1">
              <a:ln>
                <a:noFill/>
              </a:ln>
              <a:solidFill>
                <a:srgbClr val="FFFFFF"/>
              </a:solidFill>
              <a:effectLst/>
              <a:uLnTx/>
              <a:uFillTx/>
              <a:latin typeface="Arial"/>
              <a:cs typeface="Arial"/>
            </a:endParaRPr>
          </a:p>
        </p:txBody>
      </p:sp>
      <p:sp>
        <p:nvSpPr>
          <p:cNvPr id="37" name="Text Box 2"/>
          <p:cNvSpPr txBox="1">
            <a:spLocks noChangeArrowheads="1"/>
          </p:cNvSpPr>
          <p:nvPr/>
        </p:nvSpPr>
        <p:spPr bwMode="auto">
          <a:xfrm>
            <a:off x="1456657" y="1471687"/>
            <a:ext cx="131514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_tradnl" altLang="es-ES" sz="1400" kern="0" dirty="0">
                <a:solidFill>
                  <a:srgbClr val="C00000"/>
                </a:solidFill>
                <a:ea typeface="ＭＳ Ｐゴシック" charset="0"/>
              </a:rPr>
              <a:t>pared doble</a:t>
            </a:r>
            <a:endParaRPr lang="es-ES" sz="1400" dirty="0">
              <a:solidFill>
                <a:srgbClr val="C00000"/>
              </a:solidFill>
              <a:ea typeface="ＭＳ Ｐゴシック" charset="0"/>
            </a:endParaRPr>
          </a:p>
        </p:txBody>
      </p:sp>
      <p:sp>
        <p:nvSpPr>
          <p:cNvPr id="38" name="Text Box 2"/>
          <p:cNvSpPr txBox="1">
            <a:spLocks noChangeArrowheads="1"/>
          </p:cNvSpPr>
          <p:nvPr/>
        </p:nvSpPr>
        <p:spPr bwMode="auto">
          <a:xfrm>
            <a:off x="5806659" y="1487918"/>
            <a:ext cx="235145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Tx/>
              <a:buNone/>
            </a:pPr>
            <a:r>
              <a:rPr lang="es-ES_tradnl" altLang="es-ES" sz="1400" kern="0" dirty="0">
                <a:solidFill>
                  <a:srgbClr val="C00000"/>
                </a:solidFill>
                <a:ea typeface="ＭＳ Ｐゴシック" charset="0"/>
              </a:rPr>
              <a:t>masa – muelle - masa</a:t>
            </a:r>
            <a:endParaRPr lang="es-ES" sz="1400" dirty="0">
              <a:solidFill>
                <a:srgbClr val="C00000"/>
              </a:solidFill>
              <a:ea typeface="ＭＳ Ｐゴシック" charset="0"/>
            </a:endParaRPr>
          </a:p>
        </p:txBody>
      </p:sp>
    </p:spTree>
    <p:extLst>
      <p:ext uri="{BB962C8B-B14F-4D97-AF65-F5344CB8AC3E}">
        <p14:creationId xmlns:p14="http://schemas.microsoft.com/office/powerpoint/2010/main" val="126337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75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750"/>
                                        <p:tgtEl>
                                          <p:spTgt spid="37"/>
                                        </p:tgtEl>
                                      </p:cBhvr>
                                    </p:animEffec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1000"/>
                                        <p:tgtEl>
                                          <p:spTgt spid="36"/>
                                        </p:tgtEl>
                                      </p:cBhvr>
                                    </p:animEffect>
                                  </p:childTnLst>
                                </p:cTn>
                              </p:par>
                            </p:childTnLst>
                          </p:cTn>
                        </p:par>
                        <p:par>
                          <p:cTn id="15" fill="hold">
                            <p:stCondLst>
                              <p:cond delay="1750"/>
                            </p:stCondLst>
                            <p:childTnLst>
                              <p:par>
                                <p:cTn id="16" presetID="10"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750"/>
                                        <p:tgtEl>
                                          <p:spTgt spid="38"/>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23</a:t>
            </a:fld>
            <a:endParaRPr lang="en-GB" dirty="0"/>
          </a:p>
        </p:txBody>
      </p:sp>
      <p:sp>
        <p:nvSpPr>
          <p:cNvPr id="13"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Ley de masas: Paredes simples y paredes dobles </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24" name="Text Box 2"/>
          <p:cNvSpPr txBox="1">
            <a:spLocks noChangeArrowheads="1"/>
          </p:cNvSpPr>
          <p:nvPr/>
        </p:nvSpPr>
        <p:spPr bwMode="auto">
          <a:xfrm>
            <a:off x="611560" y="684293"/>
            <a:ext cx="2340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sz="1200" b="1" dirty="0">
                <a:solidFill>
                  <a:srgbClr val="C00000"/>
                </a:solidFill>
                <a:ea typeface="ＭＳ Ｐゴシック" charset="0"/>
              </a:rPr>
              <a:t>Pared doble:</a:t>
            </a:r>
            <a:r>
              <a:rPr lang="es-ES" sz="1200" dirty="0">
                <a:solidFill>
                  <a:srgbClr val="C00000"/>
                </a:solidFill>
                <a:ea typeface="ＭＳ Ｐゴシック" charset="0"/>
              </a:rPr>
              <a:t> </a:t>
            </a:r>
            <a:endParaRPr lang="es-ES" altLang="es-ES_tradnl" sz="1200" dirty="0">
              <a:solidFill>
                <a:srgbClr val="C00000"/>
              </a:solidFill>
              <a:ea typeface="ＭＳ Ｐゴシック" charset="0"/>
            </a:endParaRPr>
          </a:p>
        </p:txBody>
      </p:sp>
      <p:sp>
        <p:nvSpPr>
          <p:cNvPr id="25" name="Text Box 2"/>
          <p:cNvSpPr txBox="1">
            <a:spLocks noChangeArrowheads="1"/>
          </p:cNvSpPr>
          <p:nvPr/>
        </p:nvSpPr>
        <p:spPr bwMode="auto">
          <a:xfrm>
            <a:off x="611560" y="1018796"/>
            <a:ext cx="7920879"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200" dirty="0"/>
              <a:t>Comportamiento en función de la frecuencia</a:t>
            </a:r>
          </a:p>
        </p:txBody>
      </p:sp>
      <p:pic>
        <p:nvPicPr>
          <p:cNvPr id="26" name="Picture 30" descr="Doble pared_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7381" y="1686865"/>
            <a:ext cx="4871094" cy="299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AutoShape 3"/>
          <p:cNvSpPr>
            <a:spLocks noChangeArrowheads="1"/>
          </p:cNvSpPr>
          <p:nvPr/>
        </p:nvSpPr>
        <p:spPr bwMode="auto">
          <a:xfrm rot="10800000">
            <a:off x="5812731" y="2782880"/>
            <a:ext cx="649288" cy="288925"/>
          </a:xfrm>
          <a:prstGeom prst="rightArrow">
            <a:avLst>
              <a:gd name="adj1" fmla="val 45056"/>
              <a:gd name="adj2" fmla="val 78446"/>
            </a:avLst>
          </a:prstGeom>
          <a:solidFill>
            <a:srgbClr val="9B9B9B"/>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grpSp>
        <p:nvGrpSpPr>
          <p:cNvPr id="28" name="1 Grupo"/>
          <p:cNvGrpSpPr/>
          <p:nvPr/>
        </p:nvGrpSpPr>
        <p:grpSpPr>
          <a:xfrm>
            <a:off x="6828098" y="1204798"/>
            <a:ext cx="1348289" cy="3594017"/>
            <a:chOff x="6447662" y="1556792"/>
            <a:chExt cx="1728726" cy="4608116"/>
          </a:xfrm>
        </p:grpSpPr>
        <p:sp>
          <p:nvSpPr>
            <p:cNvPr id="29" name="Text Box 2"/>
            <p:cNvSpPr txBox="1">
              <a:spLocks noChangeArrowheads="1"/>
            </p:cNvSpPr>
            <p:nvPr/>
          </p:nvSpPr>
          <p:spPr bwMode="auto">
            <a:xfrm>
              <a:off x="6447662" y="1556792"/>
              <a:ext cx="172872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ctr" defTabSz="914400" eaLnBrk="0" fontAlgn="base" latinLnBrk="0" hangingPunct="0">
                <a:lnSpc>
                  <a:spcPct val="100000"/>
                </a:lnSpc>
                <a:spcBef>
                  <a:spcPts val="0"/>
                </a:spcBef>
                <a:spcAft>
                  <a:spcPct val="0"/>
                </a:spcAft>
                <a:buClrTx/>
                <a:buSzTx/>
                <a:buFontTx/>
                <a:buNone/>
                <a:tabLst/>
                <a:defRPr/>
              </a:pPr>
              <a:r>
                <a:rPr kumimoji="0" lang="es-ES" sz="1200" b="0" i="0" u="none" strike="noStrike" kern="0" cap="none" spc="0" normalizeH="0" baseline="0" noProof="0" dirty="0">
                  <a:ln>
                    <a:noFill/>
                  </a:ln>
                  <a:solidFill>
                    <a:srgbClr val="000000"/>
                  </a:solidFill>
                  <a:effectLst/>
                  <a:uLnTx/>
                  <a:uFillTx/>
                  <a:latin typeface="Arial" pitchFamily="34" charset="0"/>
                  <a:ea typeface="ＭＳ Ｐゴシック" charset="0"/>
                  <a:cs typeface="Arial" pitchFamily="34" charset="0"/>
                </a:rPr>
                <a:t>Problema con resonancias en la cavidad</a:t>
              </a:r>
            </a:p>
          </p:txBody>
        </p:sp>
        <p:sp>
          <p:nvSpPr>
            <p:cNvPr id="30" name="Text Box 6"/>
            <p:cNvSpPr txBox="1">
              <a:spLocks noChangeArrowheads="1"/>
            </p:cNvSpPr>
            <p:nvPr/>
          </p:nvSpPr>
          <p:spPr bwMode="auto">
            <a:xfrm>
              <a:off x="7176000" y="5762295"/>
              <a:ext cx="335427" cy="355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ES_tradnl" altLang="es-ES" sz="1200" b="0" i="1" u="none" strike="noStrike" kern="0" cap="none" spc="0" normalizeH="0" baseline="0" noProof="0" dirty="0">
                  <a:ln>
                    <a:noFill/>
                  </a:ln>
                  <a:solidFill>
                    <a:srgbClr val="000000"/>
                  </a:solidFill>
                  <a:effectLst/>
                  <a:uLnTx/>
                  <a:uFillTx/>
                  <a:latin typeface="Times New Roman" pitchFamily="18" charset="0"/>
                  <a:cs typeface="Arial"/>
                </a:rPr>
                <a:t>d</a:t>
              </a:r>
            </a:p>
          </p:txBody>
        </p:sp>
        <p:sp>
          <p:nvSpPr>
            <p:cNvPr id="31" name="Line 7"/>
            <p:cNvSpPr>
              <a:spLocks noChangeShapeType="1"/>
            </p:cNvSpPr>
            <p:nvPr/>
          </p:nvSpPr>
          <p:spPr bwMode="auto">
            <a:xfrm>
              <a:off x="7091363" y="6020445"/>
              <a:ext cx="0" cy="1444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32" name="Line 8"/>
            <p:cNvSpPr>
              <a:spLocks noChangeShapeType="1"/>
            </p:cNvSpPr>
            <p:nvPr/>
          </p:nvSpPr>
          <p:spPr bwMode="auto">
            <a:xfrm>
              <a:off x="7596188" y="6020445"/>
              <a:ext cx="0" cy="1444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33" name="Line 9"/>
            <p:cNvSpPr>
              <a:spLocks noChangeShapeType="1"/>
            </p:cNvSpPr>
            <p:nvPr/>
          </p:nvSpPr>
          <p:spPr bwMode="auto">
            <a:xfrm>
              <a:off x="7091363" y="6093470"/>
              <a:ext cx="504825"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34" name="Freeform 19"/>
            <p:cNvSpPr>
              <a:spLocks/>
            </p:cNvSpPr>
            <p:nvPr/>
          </p:nvSpPr>
          <p:spPr bwMode="auto">
            <a:xfrm>
              <a:off x="7091363" y="3069283"/>
              <a:ext cx="504825" cy="144462"/>
            </a:xfrm>
            <a:custGeom>
              <a:avLst/>
              <a:gdLst>
                <a:gd name="T0" fmla="*/ 0 w 908"/>
                <a:gd name="T1" fmla="*/ 454 h 454"/>
                <a:gd name="T2" fmla="*/ 454 w 908"/>
                <a:gd name="T3" fmla="*/ 0 h 454"/>
                <a:gd name="T4" fmla="*/ 908 w 908"/>
                <a:gd name="T5" fmla="*/ 454 h 454"/>
              </a:gdLst>
              <a:ahLst/>
              <a:cxnLst>
                <a:cxn ang="0">
                  <a:pos x="T0" y="T1"/>
                </a:cxn>
                <a:cxn ang="0">
                  <a:pos x="T2" y="T3"/>
                </a:cxn>
                <a:cxn ang="0">
                  <a:pos x="T4" y="T5"/>
                </a:cxn>
              </a:cxnLst>
              <a:rect l="0" t="0" r="r" b="b"/>
              <a:pathLst>
                <a:path w="908" h="454">
                  <a:moveTo>
                    <a:pt x="0" y="454"/>
                  </a:moveTo>
                  <a:cubicBezTo>
                    <a:pt x="151" y="227"/>
                    <a:pt x="303" y="0"/>
                    <a:pt x="454" y="0"/>
                  </a:cubicBezTo>
                  <a:cubicBezTo>
                    <a:pt x="605" y="0"/>
                    <a:pt x="832" y="378"/>
                    <a:pt x="908" y="454"/>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35" name="Freeform 20"/>
            <p:cNvSpPr>
              <a:spLocks/>
            </p:cNvSpPr>
            <p:nvPr/>
          </p:nvSpPr>
          <p:spPr bwMode="auto">
            <a:xfrm>
              <a:off x="7091363" y="3718570"/>
              <a:ext cx="504825" cy="288925"/>
            </a:xfrm>
            <a:custGeom>
              <a:avLst/>
              <a:gdLst>
                <a:gd name="T0" fmla="*/ 0 w 908"/>
                <a:gd name="T1" fmla="*/ 454 h 907"/>
                <a:gd name="T2" fmla="*/ 227 w 908"/>
                <a:gd name="T3" fmla="*/ 0 h 907"/>
                <a:gd name="T4" fmla="*/ 454 w 908"/>
                <a:gd name="T5" fmla="*/ 454 h 907"/>
                <a:gd name="T6" fmla="*/ 681 w 908"/>
                <a:gd name="T7" fmla="*/ 907 h 907"/>
                <a:gd name="T8" fmla="*/ 908 w 908"/>
                <a:gd name="T9" fmla="*/ 454 h 907"/>
              </a:gdLst>
              <a:ahLst/>
              <a:cxnLst>
                <a:cxn ang="0">
                  <a:pos x="T0" y="T1"/>
                </a:cxn>
                <a:cxn ang="0">
                  <a:pos x="T2" y="T3"/>
                </a:cxn>
                <a:cxn ang="0">
                  <a:pos x="T4" y="T5"/>
                </a:cxn>
                <a:cxn ang="0">
                  <a:pos x="T6" y="T7"/>
                </a:cxn>
                <a:cxn ang="0">
                  <a:pos x="T8" y="T9"/>
                </a:cxn>
              </a:cxnLst>
              <a:rect l="0" t="0" r="r" b="b"/>
              <a:pathLst>
                <a:path w="908" h="907">
                  <a:moveTo>
                    <a:pt x="0" y="454"/>
                  </a:moveTo>
                  <a:cubicBezTo>
                    <a:pt x="75" y="227"/>
                    <a:pt x="151" y="0"/>
                    <a:pt x="227" y="0"/>
                  </a:cubicBezTo>
                  <a:cubicBezTo>
                    <a:pt x="303" y="0"/>
                    <a:pt x="378" y="303"/>
                    <a:pt x="454" y="454"/>
                  </a:cubicBezTo>
                  <a:cubicBezTo>
                    <a:pt x="530" y="605"/>
                    <a:pt x="605" y="907"/>
                    <a:pt x="681" y="907"/>
                  </a:cubicBezTo>
                  <a:cubicBezTo>
                    <a:pt x="757" y="907"/>
                    <a:pt x="840" y="514"/>
                    <a:pt x="908" y="454"/>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36" name="Freeform 21"/>
            <p:cNvSpPr>
              <a:spLocks/>
            </p:cNvSpPr>
            <p:nvPr/>
          </p:nvSpPr>
          <p:spPr bwMode="auto">
            <a:xfrm>
              <a:off x="7091363" y="4442470"/>
              <a:ext cx="504825" cy="288925"/>
            </a:xfrm>
            <a:custGeom>
              <a:avLst/>
              <a:gdLst>
                <a:gd name="T0" fmla="*/ 1361 w 1361"/>
                <a:gd name="T1" fmla="*/ 453 h 861"/>
                <a:gd name="T2" fmla="*/ 1134 w 1361"/>
                <a:gd name="T3" fmla="*/ 861 h 861"/>
                <a:gd name="T4" fmla="*/ 907 w 1361"/>
                <a:gd name="T5" fmla="*/ 453 h 861"/>
                <a:gd name="T6" fmla="*/ 680 w 1361"/>
                <a:gd name="T7" fmla="*/ 0 h 861"/>
                <a:gd name="T8" fmla="*/ 453 w 1361"/>
                <a:gd name="T9" fmla="*/ 453 h 861"/>
                <a:gd name="T10" fmla="*/ 227 w 1361"/>
                <a:gd name="T11" fmla="*/ 861 h 861"/>
                <a:gd name="T12" fmla="*/ 0 w 1361"/>
                <a:gd name="T13" fmla="*/ 453 h 861"/>
              </a:gdLst>
              <a:ahLst/>
              <a:cxnLst>
                <a:cxn ang="0">
                  <a:pos x="T0" y="T1"/>
                </a:cxn>
                <a:cxn ang="0">
                  <a:pos x="T2" y="T3"/>
                </a:cxn>
                <a:cxn ang="0">
                  <a:pos x="T4" y="T5"/>
                </a:cxn>
                <a:cxn ang="0">
                  <a:pos x="T6" y="T7"/>
                </a:cxn>
                <a:cxn ang="0">
                  <a:pos x="T8" y="T9"/>
                </a:cxn>
                <a:cxn ang="0">
                  <a:pos x="T10" y="T11"/>
                </a:cxn>
                <a:cxn ang="0">
                  <a:pos x="T12" y="T13"/>
                </a:cxn>
              </a:cxnLst>
              <a:rect l="0" t="0" r="r" b="b"/>
              <a:pathLst>
                <a:path w="1361" h="861">
                  <a:moveTo>
                    <a:pt x="1361" y="453"/>
                  </a:moveTo>
                  <a:cubicBezTo>
                    <a:pt x="1285" y="657"/>
                    <a:pt x="1210" y="861"/>
                    <a:pt x="1134" y="861"/>
                  </a:cubicBezTo>
                  <a:cubicBezTo>
                    <a:pt x="1058" y="861"/>
                    <a:pt x="983" y="596"/>
                    <a:pt x="907" y="453"/>
                  </a:cubicBezTo>
                  <a:cubicBezTo>
                    <a:pt x="831" y="310"/>
                    <a:pt x="756" y="0"/>
                    <a:pt x="680" y="0"/>
                  </a:cubicBezTo>
                  <a:cubicBezTo>
                    <a:pt x="604" y="0"/>
                    <a:pt x="528" y="310"/>
                    <a:pt x="453" y="453"/>
                  </a:cubicBezTo>
                  <a:cubicBezTo>
                    <a:pt x="378" y="596"/>
                    <a:pt x="302" y="861"/>
                    <a:pt x="227" y="861"/>
                  </a:cubicBezTo>
                  <a:cubicBezTo>
                    <a:pt x="152" y="861"/>
                    <a:pt x="76" y="657"/>
                    <a:pt x="0" y="453"/>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37" name="Freeform 22"/>
            <p:cNvSpPr>
              <a:spLocks/>
            </p:cNvSpPr>
            <p:nvPr/>
          </p:nvSpPr>
          <p:spPr bwMode="auto">
            <a:xfrm>
              <a:off x="7091363" y="3718570"/>
              <a:ext cx="504825" cy="288925"/>
            </a:xfrm>
            <a:custGeom>
              <a:avLst/>
              <a:gdLst>
                <a:gd name="T0" fmla="*/ 908 w 908"/>
                <a:gd name="T1" fmla="*/ 227 h 454"/>
                <a:gd name="T2" fmla="*/ 681 w 908"/>
                <a:gd name="T3" fmla="*/ 0 h 454"/>
                <a:gd name="T4" fmla="*/ 454 w 908"/>
                <a:gd name="T5" fmla="*/ 227 h 454"/>
                <a:gd name="T6" fmla="*/ 227 w 908"/>
                <a:gd name="T7" fmla="*/ 454 h 454"/>
                <a:gd name="T8" fmla="*/ 0 w 908"/>
                <a:gd name="T9" fmla="*/ 227 h 454"/>
              </a:gdLst>
              <a:ahLst/>
              <a:cxnLst>
                <a:cxn ang="0">
                  <a:pos x="T0" y="T1"/>
                </a:cxn>
                <a:cxn ang="0">
                  <a:pos x="T2" y="T3"/>
                </a:cxn>
                <a:cxn ang="0">
                  <a:pos x="T4" y="T5"/>
                </a:cxn>
                <a:cxn ang="0">
                  <a:pos x="T6" y="T7"/>
                </a:cxn>
                <a:cxn ang="0">
                  <a:pos x="T8" y="T9"/>
                </a:cxn>
              </a:cxnLst>
              <a:rect l="0" t="0" r="r" b="b"/>
              <a:pathLst>
                <a:path w="908" h="454">
                  <a:moveTo>
                    <a:pt x="908" y="227"/>
                  </a:moveTo>
                  <a:cubicBezTo>
                    <a:pt x="832" y="113"/>
                    <a:pt x="757" y="0"/>
                    <a:pt x="681" y="0"/>
                  </a:cubicBezTo>
                  <a:cubicBezTo>
                    <a:pt x="605" y="0"/>
                    <a:pt x="530" y="151"/>
                    <a:pt x="454" y="227"/>
                  </a:cubicBezTo>
                  <a:cubicBezTo>
                    <a:pt x="378" y="303"/>
                    <a:pt x="303" y="454"/>
                    <a:pt x="227" y="454"/>
                  </a:cubicBezTo>
                  <a:cubicBezTo>
                    <a:pt x="151" y="454"/>
                    <a:pt x="75" y="340"/>
                    <a:pt x="0" y="227"/>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38" name="Freeform 23"/>
            <p:cNvSpPr>
              <a:spLocks/>
            </p:cNvSpPr>
            <p:nvPr/>
          </p:nvSpPr>
          <p:spPr bwMode="auto">
            <a:xfrm rot="10800000">
              <a:off x="7091363" y="4439295"/>
              <a:ext cx="504825" cy="288925"/>
            </a:xfrm>
            <a:custGeom>
              <a:avLst/>
              <a:gdLst>
                <a:gd name="T0" fmla="*/ 1361 w 1361"/>
                <a:gd name="T1" fmla="*/ 453 h 861"/>
                <a:gd name="T2" fmla="*/ 1134 w 1361"/>
                <a:gd name="T3" fmla="*/ 861 h 861"/>
                <a:gd name="T4" fmla="*/ 907 w 1361"/>
                <a:gd name="T5" fmla="*/ 453 h 861"/>
                <a:gd name="T6" fmla="*/ 680 w 1361"/>
                <a:gd name="T7" fmla="*/ 0 h 861"/>
                <a:gd name="T8" fmla="*/ 453 w 1361"/>
                <a:gd name="T9" fmla="*/ 453 h 861"/>
                <a:gd name="T10" fmla="*/ 227 w 1361"/>
                <a:gd name="T11" fmla="*/ 861 h 861"/>
                <a:gd name="T12" fmla="*/ 0 w 1361"/>
                <a:gd name="T13" fmla="*/ 453 h 861"/>
              </a:gdLst>
              <a:ahLst/>
              <a:cxnLst>
                <a:cxn ang="0">
                  <a:pos x="T0" y="T1"/>
                </a:cxn>
                <a:cxn ang="0">
                  <a:pos x="T2" y="T3"/>
                </a:cxn>
                <a:cxn ang="0">
                  <a:pos x="T4" y="T5"/>
                </a:cxn>
                <a:cxn ang="0">
                  <a:pos x="T6" y="T7"/>
                </a:cxn>
                <a:cxn ang="0">
                  <a:pos x="T8" y="T9"/>
                </a:cxn>
                <a:cxn ang="0">
                  <a:pos x="T10" y="T11"/>
                </a:cxn>
                <a:cxn ang="0">
                  <a:pos x="T12" y="T13"/>
                </a:cxn>
              </a:cxnLst>
              <a:rect l="0" t="0" r="r" b="b"/>
              <a:pathLst>
                <a:path w="1361" h="861">
                  <a:moveTo>
                    <a:pt x="1361" y="453"/>
                  </a:moveTo>
                  <a:cubicBezTo>
                    <a:pt x="1285" y="657"/>
                    <a:pt x="1210" y="861"/>
                    <a:pt x="1134" y="861"/>
                  </a:cubicBezTo>
                  <a:cubicBezTo>
                    <a:pt x="1058" y="861"/>
                    <a:pt x="983" y="596"/>
                    <a:pt x="907" y="453"/>
                  </a:cubicBezTo>
                  <a:cubicBezTo>
                    <a:pt x="831" y="310"/>
                    <a:pt x="756" y="0"/>
                    <a:pt x="680" y="0"/>
                  </a:cubicBezTo>
                  <a:cubicBezTo>
                    <a:pt x="604" y="0"/>
                    <a:pt x="528" y="310"/>
                    <a:pt x="453" y="453"/>
                  </a:cubicBezTo>
                  <a:cubicBezTo>
                    <a:pt x="378" y="596"/>
                    <a:pt x="302" y="861"/>
                    <a:pt x="227" y="861"/>
                  </a:cubicBezTo>
                  <a:cubicBezTo>
                    <a:pt x="152" y="861"/>
                    <a:pt x="76" y="657"/>
                    <a:pt x="0" y="453"/>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39" name="Freeform 24"/>
            <p:cNvSpPr>
              <a:spLocks/>
            </p:cNvSpPr>
            <p:nvPr/>
          </p:nvSpPr>
          <p:spPr bwMode="auto">
            <a:xfrm rot="10800000">
              <a:off x="7091363" y="3213745"/>
              <a:ext cx="504825" cy="144463"/>
            </a:xfrm>
            <a:custGeom>
              <a:avLst/>
              <a:gdLst>
                <a:gd name="T0" fmla="*/ 0 w 908"/>
                <a:gd name="T1" fmla="*/ 454 h 454"/>
                <a:gd name="T2" fmla="*/ 454 w 908"/>
                <a:gd name="T3" fmla="*/ 0 h 454"/>
                <a:gd name="T4" fmla="*/ 908 w 908"/>
                <a:gd name="T5" fmla="*/ 454 h 454"/>
              </a:gdLst>
              <a:ahLst/>
              <a:cxnLst>
                <a:cxn ang="0">
                  <a:pos x="T0" y="T1"/>
                </a:cxn>
                <a:cxn ang="0">
                  <a:pos x="T2" y="T3"/>
                </a:cxn>
                <a:cxn ang="0">
                  <a:pos x="T4" y="T5"/>
                </a:cxn>
              </a:cxnLst>
              <a:rect l="0" t="0" r="r" b="b"/>
              <a:pathLst>
                <a:path w="908" h="454">
                  <a:moveTo>
                    <a:pt x="0" y="454"/>
                  </a:moveTo>
                  <a:cubicBezTo>
                    <a:pt x="151" y="227"/>
                    <a:pt x="303" y="0"/>
                    <a:pt x="454" y="0"/>
                  </a:cubicBezTo>
                  <a:cubicBezTo>
                    <a:pt x="605" y="0"/>
                    <a:pt x="832" y="378"/>
                    <a:pt x="908" y="454"/>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40" name="Freeform 25"/>
            <p:cNvSpPr>
              <a:spLocks/>
            </p:cNvSpPr>
            <p:nvPr/>
          </p:nvSpPr>
          <p:spPr bwMode="auto">
            <a:xfrm>
              <a:off x="7091363" y="5083820"/>
              <a:ext cx="504825" cy="327025"/>
            </a:xfrm>
            <a:custGeom>
              <a:avLst/>
              <a:gdLst>
                <a:gd name="T0" fmla="*/ 0 w 227"/>
                <a:gd name="T1" fmla="*/ 105 h 206"/>
                <a:gd name="T2" fmla="*/ 34 w 227"/>
                <a:gd name="T3" fmla="*/ 15 h 206"/>
                <a:gd name="T4" fmla="*/ 88 w 227"/>
                <a:gd name="T5" fmla="*/ 197 h 206"/>
                <a:gd name="T6" fmla="*/ 142 w 227"/>
                <a:gd name="T7" fmla="*/ 13 h 206"/>
                <a:gd name="T8" fmla="*/ 196 w 227"/>
                <a:gd name="T9" fmla="*/ 191 h 206"/>
                <a:gd name="T10" fmla="*/ 227 w 227"/>
                <a:gd name="T11" fmla="*/ 105 h 206"/>
              </a:gdLst>
              <a:ahLst/>
              <a:cxnLst>
                <a:cxn ang="0">
                  <a:pos x="T0" y="T1"/>
                </a:cxn>
                <a:cxn ang="0">
                  <a:pos x="T2" y="T3"/>
                </a:cxn>
                <a:cxn ang="0">
                  <a:pos x="T4" y="T5"/>
                </a:cxn>
                <a:cxn ang="0">
                  <a:pos x="T6" y="T7"/>
                </a:cxn>
                <a:cxn ang="0">
                  <a:pos x="T8" y="T9"/>
                </a:cxn>
                <a:cxn ang="0">
                  <a:pos x="T10" y="T11"/>
                </a:cxn>
              </a:cxnLst>
              <a:rect l="0" t="0" r="r" b="b"/>
              <a:pathLst>
                <a:path w="227" h="206">
                  <a:moveTo>
                    <a:pt x="0" y="105"/>
                  </a:moveTo>
                  <a:cubicBezTo>
                    <a:pt x="6" y="90"/>
                    <a:pt x="19" y="0"/>
                    <a:pt x="34" y="15"/>
                  </a:cubicBezTo>
                  <a:cubicBezTo>
                    <a:pt x="49" y="30"/>
                    <a:pt x="70" y="197"/>
                    <a:pt x="88" y="197"/>
                  </a:cubicBezTo>
                  <a:cubicBezTo>
                    <a:pt x="106" y="197"/>
                    <a:pt x="124" y="14"/>
                    <a:pt x="142" y="13"/>
                  </a:cubicBezTo>
                  <a:cubicBezTo>
                    <a:pt x="160" y="12"/>
                    <a:pt x="182" y="176"/>
                    <a:pt x="196" y="191"/>
                  </a:cubicBezTo>
                  <a:cubicBezTo>
                    <a:pt x="210" y="206"/>
                    <a:pt x="221" y="123"/>
                    <a:pt x="227" y="105"/>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41" name="Freeform 26"/>
            <p:cNvSpPr>
              <a:spLocks/>
            </p:cNvSpPr>
            <p:nvPr/>
          </p:nvSpPr>
          <p:spPr bwMode="auto">
            <a:xfrm>
              <a:off x="7091363" y="5086995"/>
              <a:ext cx="504825" cy="330200"/>
            </a:xfrm>
            <a:custGeom>
              <a:avLst/>
              <a:gdLst>
                <a:gd name="T0" fmla="*/ 0 w 227"/>
                <a:gd name="T1" fmla="*/ 103 h 208"/>
                <a:gd name="T2" fmla="*/ 36 w 227"/>
                <a:gd name="T3" fmla="*/ 193 h 208"/>
                <a:gd name="T4" fmla="*/ 90 w 227"/>
                <a:gd name="T5" fmla="*/ 11 h 208"/>
                <a:gd name="T6" fmla="*/ 142 w 227"/>
                <a:gd name="T7" fmla="*/ 193 h 208"/>
                <a:gd name="T8" fmla="*/ 196 w 227"/>
                <a:gd name="T9" fmla="*/ 15 h 208"/>
                <a:gd name="T10" fmla="*/ 227 w 227"/>
                <a:gd name="T11" fmla="*/ 103 h 208"/>
              </a:gdLst>
              <a:ahLst/>
              <a:cxnLst>
                <a:cxn ang="0">
                  <a:pos x="T0" y="T1"/>
                </a:cxn>
                <a:cxn ang="0">
                  <a:pos x="T2" y="T3"/>
                </a:cxn>
                <a:cxn ang="0">
                  <a:pos x="T4" y="T5"/>
                </a:cxn>
                <a:cxn ang="0">
                  <a:pos x="T6" y="T7"/>
                </a:cxn>
                <a:cxn ang="0">
                  <a:pos x="T8" y="T9"/>
                </a:cxn>
                <a:cxn ang="0">
                  <a:pos x="T10" y="T11"/>
                </a:cxn>
              </a:cxnLst>
              <a:rect l="0" t="0" r="r" b="b"/>
              <a:pathLst>
                <a:path w="227" h="208">
                  <a:moveTo>
                    <a:pt x="0" y="103"/>
                  </a:moveTo>
                  <a:cubicBezTo>
                    <a:pt x="6" y="118"/>
                    <a:pt x="21" y="208"/>
                    <a:pt x="36" y="193"/>
                  </a:cubicBezTo>
                  <a:cubicBezTo>
                    <a:pt x="51" y="178"/>
                    <a:pt x="72" y="11"/>
                    <a:pt x="90" y="11"/>
                  </a:cubicBezTo>
                  <a:cubicBezTo>
                    <a:pt x="108" y="11"/>
                    <a:pt x="124" y="192"/>
                    <a:pt x="142" y="193"/>
                  </a:cubicBezTo>
                  <a:cubicBezTo>
                    <a:pt x="160" y="194"/>
                    <a:pt x="182" y="30"/>
                    <a:pt x="196" y="15"/>
                  </a:cubicBezTo>
                  <a:cubicBezTo>
                    <a:pt x="210" y="0"/>
                    <a:pt x="221" y="85"/>
                    <a:pt x="227" y="103"/>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42" name="Rectangle 10"/>
            <p:cNvSpPr>
              <a:spLocks noChangeArrowheads="1"/>
            </p:cNvSpPr>
            <p:nvPr/>
          </p:nvSpPr>
          <p:spPr bwMode="auto">
            <a:xfrm>
              <a:off x="7596188" y="2708920"/>
              <a:ext cx="142875" cy="3155950"/>
            </a:xfrm>
            <a:prstGeom prst="rect">
              <a:avLst/>
            </a:prstGeom>
            <a:solidFill>
              <a:srgbClr val="C0C0C0"/>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43" name="Rectangle 16"/>
            <p:cNvSpPr>
              <a:spLocks noChangeArrowheads="1"/>
            </p:cNvSpPr>
            <p:nvPr/>
          </p:nvSpPr>
          <p:spPr bwMode="auto">
            <a:xfrm>
              <a:off x="6948488" y="2708920"/>
              <a:ext cx="142875" cy="3163888"/>
            </a:xfrm>
            <a:prstGeom prst="rect">
              <a:avLst/>
            </a:prstGeom>
            <a:solidFill>
              <a:srgbClr val="C0C0C0"/>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grpSp>
      <p:sp>
        <p:nvSpPr>
          <p:cNvPr id="44" name="Text Box 2"/>
          <p:cNvSpPr txBox="1">
            <a:spLocks noChangeArrowheads="1"/>
          </p:cNvSpPr>
          <p:nvPr/>
        </p:nvSpPr>
        <p:spPr bwMode="auto">
          <a:xfrm>
            <a:off x="971600" y="1237750"/>
            <a:ext cx="50039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285750" indent="-285750" algn="just" defTabSz="914400" fontAlgn="base">
              <a:lnSpc>
                <a:spcPct val="100000"/>
              </a:lnSpc>
              <a:spcBef>
                <a:spcPts val="0"/>
              </a:spcBef>
              <a:spcAft>
                <a:spcPct val="0"/>
              </a:spcAft>
              <a:buClrTx/>
            </a:pPr>
            <a:r>
              <a:rPr lang="es-ES" sz="1200" dirty="0">
                <a:solidFill>
                  <a:srgbClr val="000000"/>
                </a:solidFill>
                <a:ea typeface="ＭＳ Ｐゴシック" charset="0"/>
              </a:rPr>
              <a:t>Se producen ondas estacionarias en el interior de la cavidad que disminuyen el aislamiento acústico</a:t>
            </a:r>
          </a:p>
        </p:txBody>
      </p:sp>
    </p:spTree>
    <p:extLst>
      <p:ext uri="{BB962C8B-B14F-4D97-AF65-F5344CB8AC3E}">
        <p14:creationId xmlns:p14="http://schemas.microsoft.com/office/powerpoint/2010/main" val="273409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000"/>
                                        <p:tgtEl>
                                          <p:spTgt spid="2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4"/>
                                        </p:tgtEl>
                                        <p:attrNameLst>
                                          <p:attrName>style.visibility</p:attrName>
                                        </p:attrNameLst>
                                      </p:cBhvr>
                                      <p:to>
                                        <p:strVal val="visible"/>
                                      </p:to>
                                    </p:set>
                                    <p:animEffect transition="in" filter="fade">
                                      <p:cBhvr>
                                        <p:cTn id="14" dur="1000"/>
                                        <p:tgtEl>
                                          <p:spTgt spid="44"/>
                                        </p:tgtEl>
                                      </p:cBhvr>
                                    </p:animEffect>
                                  </p:childTnLst>
                                </p:cTn>
                              </p:par>
                              <p:par>
                                <p:cTn id="15" presetID="10" presetClass="entr" presetSubtype="0" fill="hold" nodeType="withEffect">
                                  <p:stCondLst>
                                    <p:cond delay="50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24</a:t>
            </a:fld>
            <a:endParaRPr lang="en-GB" dirty="0"/>
          </a:p>
        </p:txBody>
      </p:sp>
      <p:sp>
        <p:nvSpPr>
          <p:cNvPr id="3"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Ley de masas: Paredes simples y paredes dobles </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4" name="Text Box 2"/>
          <p:cNvSpPr txBox="1">
            <a:spLocks noChangeArrowheads="1"/>
          </p:cNvSpPr>
          <p:nvPr/>
        </p:nvSpPr>
        <p:spPr bwMode="auto">
          <a:xfrm>
            <a:off x="611560" y="684293"/>
            <a:ext cx="2340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sz="1200" b="1" dirty="0">
                <a:solidFill>
                  <a:srgbClr val="C00000"/>
                </a:solidFill>
                <a:ea typeface="ＭＳ Ｐゴシック" charset="0"/>
              </a:rPr>
              <a:t>Pared doble:</a:t>
            </a:r>
            <a:r>
              <a:rPr lang="es-ES" sz="1200" dirty="0">
                <a:solidFill>
                  <a:srgbClr val="C00000"/>
                </a:solidFill>
                <a:ea typeface="ＭＳ Ｐゴシック" charset="0"/>
              </a:rPr>
              <a:t> </a:t>
            </a:r>
            <a:endParaRPr lang="es-ES" altLang="es-ES_tradnl" sz="1200" dirty="0">
              <a:solidFill>
                <a:srgbClr val="C00000"/>
              </a:solidFill>
              <a:ea typeface="ＭＳ Ｐゴシック" charset="0"/>
            </a:endParaRPr>
          </a:p>
        </p:txBody>
      </p:sp>
      <p:sp>
        <p:nvSpPr>
          <p:cNvPr id="5" name="Text Box 2"/>
          <p:cNvSpPr txBox="1">
            <a:spLocks noChangeArrowheads="1"/>
          </p:cNvSpPr>
          <p:nvPr/>
        </p:nvSpPr>
        <p:spPr bwMode="auto">
          <a:xfrm>
            <a:off x="611560" y="1018796"/>
            <a:ext cx="7920879"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sz="1200" dirty="0"/>
              <a:t>Comportamiento en función de la frecuencia</a:t>
            </a:r>
          </a:p>
        </p:txBody>
      </p:sp>
      <p:pic>
        <p:nvPicPr>
          <p:cNvPr id="26" name="Picture 2" descr="Doble pared_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1561" y="1781816"/>
            <a:ext cx="4606802" cy="283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2"/>
          <p:cNvSpPr txBox="1">
            <a:spLocks noChangeArrowheads="1"/>
          </p:cNvSpPr>
          <p:nvPr/>
        </p:nvSpPr>
        <p:spPr bwMode="auto">
          <a:xfrm>
            <a:off x="4776867" y="1262060"/>
            <a:ext cx="20882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ctr" defTabSz="914400" fontAlgn="base">
              <a:lnSpc>
                <a:spcPct val="100000"/>
              </a:lnSpc>
              <a:spcBef>
                <a:spcPts val="0"/>
              </a:spcBef>
              <a:spcAft>
                <a:spcPct val="0"/>
              </a:spcAft>
              <a:buClrTx/>
              <a:buFontTx/>
              <a:buNone/>
            </a:pPr>
            <a:r>
              <a:rPr lang="es-ES" sz="1200" dirty="0">
                <a:solidFill>
                  <a:srgbClr val="000000"/>
                </a:solidFill>
                <a:ea typeface="ＭＳ Ｐゴシック" charset="0"/>
              </a:rPr>
              <a:t>Solución</a:t>
            </a:r>
          </a:p>
        </p:txBody>
      </p:sp>
      <p:sp>
        <p:nvSpPr>
          <p:cNvPr id="28" name="AutoShape 3"/>
          <p:cNvSpPr>
            <a:spLocks noChangeArrowheads="1"/>
          </p:cNvSpPr>
          <p:nvPr/>
        </p:nvSpPr>
        <p:spPr bwMode="auto">
          <a:xfrm rot="10800000">
            <a:off x="5366607" y="2963466"/>
            <a:ext cx="649288" cy="288925"/>
          </a:xfrm>
          <a:prstGeom prst="rightArrow">
            <a:avLst>
              <a:gd name="adj1" fmla="val 45056"/>
              <a:gd name="adj2" fmla="val 78446"/>
            </a:avLst>
          </a:prstGeom>
          <a:solidFill>
            <a:srgbClr val="9B9B9B"/>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29" name="Text Box 6"/>
          <p:cNvSpPr txBox="1">
            <a:spLocks noChangeArrowheads="1"/>
          </p:cNvSpPr>
          <p:nvPr/>
        </p:nvSpPr>
        <p:spPr bwMode="auto">
          <a:xfrm>
            <a:off x="7181220" y="4618286"/>
            <a:ext cx="26161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914400" eaLnBrk="0" fontAlgn="base" hangingPunct="0">
              <a:lnSpc>
                <a:spcPct val="100000"/>
              </a:lnSpc>
              <a:spcBef>
                <a:spcPct val="0"/>
              </a:spcBef>
              <a:spcAft>
                <a:spcPct val="0"/>
              </a:spcAft>
              <a:buFontTx/>
              <a:buNone/>
            </a:pPr>
            <a:r>
              <a:rPr lang="es-ES_tradnl" altLang="es-ES" sz="1200" i="1" dirty="0">
                <a:solidFill>
                  <a:srgbClr val="000000"/>
                </a:solidFill>
                <a:latin typeface="Times New Roman" pitchFamily="18" charset="0"/>
                <a:cs typeface="Arial"/>
              </a:rPr>
              <a:t>d</a:t>
            </a:r>
          </a:p>
        </p:txBody>
      </p:sp>
      <p:sp>
        <p:nvSpPr>
          <p:cNvPr id="30" name="Line 7"/>
          <p:cNvSpPr>
            <a:spLocks noChangeShapeType="1"/>
          </p:cNvSpPr>
          <p:nvPr/>
        </p:nvSpPr>
        <p:spPr bwMode="auto">
          <a:xfrm>
            <a:off x="7091363" y="4834186"/>
            <a:ext cx="0" cy="1444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31" name="Line 8"/>
          <p:cNvSpPr>
            <a:spLocks noChangeShapeType="1"/>
          </p:cNvSpPr>
          <p:nvPr/>
        </p:nvSpPr>
        <p:spPr bwMode="auto">
          <a:xfrm>
            <a:off x="7596188" y="4834186"/>
            <a:ext cx="0" cy="14446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32" name="Line 9"/>
          <p:cNvSpPr>
            <a:spLocks noChangeShapeType="1"/>
          </p:cNvSpPr>
          <p:nvPr/>
        </p:nvSpPr>
        <p:spPr bwMode="auto">
          <a:xfrm>
            <a:off x="7091363" y="4907211"/>
            <a:ext cx="504825"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33" name="Freeform 19"/>
          <p:cNvSpPr>
            <a:spLocks/>
          </p:cNvSpPr>
          <p:nvPr/>
        </p:nvSpPr>
        <p:spPr bwMode="auto">
          <a:xfrm>
            <a:off x="7091363" y="1883024"/>
            <a:ext cx="504825" cy="144462"/>
          </a:xfrm>
          <a:custGeom>
            <a:avLst/>
            <a:gdLst>
              <a:gd name="T0" fmla="*/ 0 w 908"/>
              <a:gd name="T1" fmla="*/ 454 h 454"/>
              <a:gd name="T2" fmla="*/ 454 w 908"/>
              <a:gd name="T3" fmla="*/ 0 h 454"/>
              <a:gd name="T4" fmla="*/ 908 w 908"/>
              <a:gd name="T5" fmla="*/ 454 h 454"/>
            </a:gdLst>
            <a:ahLst/>
            <a:cxnLst>
              <a:cxn ang="0">
                <a:pos x="T0" y="T1"/>
              </a:cxn>
              <a:cxn ang="0">
                <a:pos x="T2" y="T3"/>
              </a:cxn>
              <a:cxn ang="0">
                <a:pos x="T4" y="T5"/>
              </a:cxn>
            </a:cxnLst>
            <a:rect l="0" t="0" r="r" b="b"/>
            <a:pathLst>
              <a:path w="908" h="454">
                <a:moveTo>
                  <a:pt x="0" y="454"/>
                </a:moveTo>
                <a:cubicBezTo>
                  <a:pt x="151" y="227"/>
                  <a:pt x="303" y="0"/>
                  <a:pt x="454" y="0"/>
                </a:cubicBezTo>
                <a:cubicBezTo>
                  <a:pt x="605" y="0"/>
                  <a:pt x="832" y="378"/>
                  <a:pt x="908" y="454"/>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lnSpc>
                <a:spcPct val="100000"/>
              </a:lnSpc>
              <a:spcBef>
                <a:spcPct val="0"/>
              </a:spcBef>
              <a:spcAft>
                <a:spcPct val="0"/>
              </a:spcAft>
              <a:buFontTx/>
              <a:buNone/>
            </a:pPr>
            <a:endParaRPr lang="es-ES" sz="2400">
              <a:solidFill>
                <a:srgbClr val="000000"/>
              </a:solidFill>
              <a:cs typeface="Arial"/>
            </a:endParaRPr>
          </a:p>
        </p:txBody>
      </p:sp>
      <p:sp>
        <p:nvSpPr>
          <p:cNvPr id="34" name="Freeform 20"/>
          <p:cNvSpPr>
            <a:spLocks/>
          </p:cNvSpPr>
          <p:nvPr/>
        </p:nvSpPr>
        <p:spPr bwMode="auto">
          <a:xfrm>
            <a:off x="7091363" y="2532311"/>
            <a:ext cx="504825" cy="288925"/>
          </a:xfrm>
          <a:custGeom>
            <a:avLst/>
            <a:gdLst>
              <a:gd name="T0" fmla="*/ 0 w 908"/>
              <a:gd name="T1" fmla="*/ 454 h 907"/>
              <a:gd name="T2" fmla="*/ 227 w 908"/>
              <a:gd name="T3" fmla="*/ 0 h 907"/>
              <a:gd name="T4" fmla="*/ 454 w 908"/>
              <a:gd name="T5" fmla="*/ 454 h 907"/>
              <a:gd name="T6" fmla="*/ 681 w 908"/>
              <a:gd name="T7" fmla="*/ 907 h 907"/>
              <a:gd name="T8" fmla="*/ 908 w 908"/>
              <a:gd name="T9" fmla="*/ 454 h 907"/>
            </a:gdLst>
            <a:ahLst/>
            <a:cxnLst>
              <a:cxn ang="0">
                <a:pos x="T0" y="T1"/>
              </a:cxn>
              <a:cxn ang="0">
                <a:pos x="T2" y="T3"/>
              </a:cxn>
              <a:cxn ang="0">
                <a:pos x="T4" y="T5"/>
              </a:cxn>
              <a:cxn ang="0">
                <a:pos x="T6" y="T7"/>
              </a:cxn>
              <a:cxn ang="0">
                <a:pos x="T8" y="T9"/>
              </a:cxn>
            </a:cxnLst>
            <a:rect l="0" t="0" r="r" b="b"/>
            <a:pathLst>
              <a:path w="908" h="907">
                <a:moveTo>
                  <a:pt x="0" y="454"/>
                </a:moveTo>
                <a:cubicBezTo>
                  <a:pt x="75" y="227"/>
                  <a:pt x="151" y="0"/>
                  <a:pt x="227" y="0"/>
                </a:cubicBezTo>
                <a:cubicBezTo>
                  <a:pt x="303" y="0"/>
                  <a:pt x="378" y="303"/>
                  <a:pt x="454" y="454"/>
                </a:cubicBezTo>
                <a:cubicBezTo>
                  <a:pt x="530" y="605"/>
                  <a:pt x="605" y="907"/>
                  <a:pt x="681" y="907"/>
                </a:cubicBezTo>
                <a:cubicBezTo>
                  <a:pt x="757" y="907"/>
                  <a:pt x="840" y="514"/>
                  <a:pt x="908" y="454"/>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lnSpc>
                <a:spcPct val="100000"/>
              </a:lnSpc>
              <a:spcBef>
                <a:spcPct val="0"/>
              </a:spcBef>
              <a:spcAft>
                <a:spcPct val="0"/>
              </a:spcAft>
              <a:buFontTx/>
              <a:buNone/>
            </a:pPr>
            <a:endParaRPr lang="es-ES" sz="2400">
              <a:solidFill>
                <a:srgbClr val="000000"/>
              </a:solidFill>
              <a:cs typeface="Arial"/>
            </a:endParaRPr>
          </a:p>
        </p:txBody>
      </p:sp>
      <p:sp>
        <p:nvSpPr>
          <p:cNvPr id="35" name="Freeform 21"/>
          <p:cNvSpPr>
            <a:spLocks/>
          </p:cNvSpPr>
          <p:nvPr/>
        </p:nvSpPr>
        <p:spPr bwMode="auto">
          <a:xfrm>
            <a:off x="7091363" y="3256211"/>
            <a:ext cx="504825" cy="288925"/>
          </a:xfrm>
          <a:custGeom>
            <a:avLst/>
            <a:gdLst>
              <a:gd name="T0" fmla="*/ 1361 w 1361"/>
              <a:gd name="T1" fmla="*/ 453 h 861"/>
              <a:gd name="T2" fmla="*/ 1134 w 1361"/>
              <a:gd name="T3" fmla="*/ 861 h 861"/>
              <a:gd name="T4" fmla="*/ 907 w 1361"/>
              <a:gd name="T5" fmla="*/ 453 h 861"/>
              <a:gd name="T6" fmla="*/ 680 w 1361"/>
              <a:gd name="T7" fmla="*/ 0 h 861"/>
              <a:gd name="T8" fmla="*/ 453 w 1361"/>
              <a:gd name="T9" fmla="*/ 453 h 861"/>
              <a:gd name="T10" fmla="*/ 227 w 1361"/>
              <a:gd name="T11" fmla="*/ 861 h 861"/>
              <a:gd name="T12" fmla="*/ 0 w 1361"/>
              <a:gd name="T13" fmla="*/ 453 h 861"/>
            </a:gdLst>
            <a:ahLst/>
            <a:cxnLst>
              <a:cxn ang="0">
                <a:pos x="T0" y="T1"/>
              </a:cxn>
              <a:cxn ang="0">
                <a:pos x="T2" y="T3"/>
              </a:cxn>
              <a:cxn ang="0">
                <a:pos x="T4" y="T5"/>
              </a:cxn>
              <a:cxn ang="0">
                <a:pos x="T6" y="T7"/>
              </a:cxn>
              <a:cxn ang="0">
                <a:pos x="T8" y="T9"/>
              </a:cxn>
              <a:cxn ang="0">
                <a:pos x="T10" y="T11"/>
              </a:cxn>
              <a:cxn ang="0">
                <a:pos x="T12" y="T13"/>
              </a:cxn>
            </a:cxnLst>
            <a:rect l="0" t="0" r="r" b="b"/>
            <a:pathLst>
              <a:path w="1361" h="861">
                <a:moveTo>
                  <a:pt x="1361" y="453"/>
                </a:moveTo>
                <a:cubicBezTo>
                  <a:pt x="1285" y="657"/>
                  <a:pt x="1210" y="861"/>
                  <a:pt x="1134" y="861"/>
                </a:cubicBezTo>
                <a:cubicBezTo>
                  <a:pt x="1058" y="861"/>
                  <a:pt x="983" y="596"/>
                  <a:pt x="907" y="453"/>
                </a:cubicBezTo>
                <a:cubicBezTo>
                  <a:pt x="831" y="310"/>
                  <a:pt x="756" y="0"/>
                  <a:pt x="680" y="0"/>
                </a:cubicBezTo>
                <a:cubicBezTo>
                  <a:pt x="604" y="0"/>
                  <a:pt x="528" y="310"/>
                  <a:pt x="453" y="453"/>
                </a:cubicBezTo>
                <a:cubicBezTo>
                  <a:pt x="378" y="596"/>
                  <a:pt x="302" y="861"/>
                  <a:pt x="227" y="861"/>
                </a:cubicBezTo>
                <a:cubicBezTo>
                  <a:pt x="152" y="861"/>
                  <a:pt x="76" y="657"/>
                  <a:pt x="0" y="453"/>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lnSpc>
                <a:spcPct val="100000"/>
              </a:lnSpc>
              <a:spcBef>
                <a:spcPct val="0"/>
              </a:spcBef>
              <a:spcAft>
                <a:spcPct val="0"/>
              </a:spcAft>
              <a:buFontTx/>
              <a:buNone/>
            </a:pPr>
            <a:endParaRPr lang="es-ES" sz="2400">
              <a:solidFill>
                <a:srgbClr val="000000"/>
              </a:solidFill>
              <a:cs typeface="Arial"/>
            </a:endParaRPr>
          </a:p>
        </p:txBody>
      </p:sp>
      <p:sp>
        <p:nvSpPr>
          <p:cNvPr id="36" name="Freeform 22"/>
          <p:cNvSpPr>
            <a:spLocks/>
          </p:cNvSpPr>
          <p:nvPr/>
        </p:nvSpPr>
        <p:spPr bwMode="auto">
          <a:xfrm>
            <a:off x="7091363" y="2532311"/>
            <a:ext cx="504825" cy="288925"/>
          </a:xfrm>
          <a:custGeom>
            <a:avLst/>
            <a:gdLst>
              <a:gd name="T0" fmla="*/ 908 w 908"/>
              <a:gd name="T1" fmla="*/ 227 h 454"/>
              <a:gd name="T2" fmla="*/ 681 w 908"/>
              <a:gd name="T3" fmla="*/ 0 h 454"/>
              <a:gd name="T4" fmla="*/ 454 w 908"/>
              <a:gd name="T5" fmla="*/ 227 h 454"/>
              <a:gd name="T6" fmla="*/ 227 w 908"/>
              <a:gd name="T7" fmla="*/ 454 h 454"/>
              <a:gd name="T8" fmla="*/ 0 w 908"/>
              <a:gd name="T9" fmla="*/ 227 h 454"/>
            </a:gdLst>
            <a:ahLst/>
            <a:cxnLst>
              <a:cxn ang="0">
                <a:pos x="T0" y="T1"/>
              </a:cxn>
              <a:cxn ang="0">
                <a:pos x="T2" y="T3"/>
              </a:cxn>
              <a:cxn ang="0">
                <a:pos x="T4" y="T5"/>
              </a:cxn>
              <a:cxn ang="0">
                <a:pos x="T6" y="T7"/>
              </a:cxn>
              <a:cxn ang="0">
                <a:pos x="T8" y="T9"/>
              </a:cxn>
            </a:cxnLst>
            <a:rect l="0" t="0" r="r" b="b"/>
            <a:pathLst>
              <a:path w="908" h="454">
                <a:moveTo>
                  <a:pt x="908" y="227"/>
                </a:moveTo>
                <a:cubicBezTo>
                  <a:pt x="832" y="113"/>
                  <a:pt x="757" y="0"/>
                  <a:pt x="681" y="0"/>
                </a:cubicBezTo>
                <a:cubicBezTo>
                  <a:pt x="605" y="0"/>
                  <a:pt x="530" y="151"/>
                  <a:pt x="454" y="227"/>
                </a:cubicBezTo>
                <a:cubicBezTo>
                  <a:pt x="378" y="303"/>
                  <a:pt x="303" y="454"/>
                  <a:pt x="227" y="454"/>
                </a:cubicBezTo>
                <a:cubicBezTo>
                  <a:pt x="151" y="454"/>
                  <a:pt x="75" y="340"/>
                  <a:pt x="0" y="227"/>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lnSpc>
                <a:spcPct val="100000"/>
              </a:lnSpc>
              <a:spcBef>
                <a:spcPct val="0"/>
              </a:spcBef>
              <a:spcAft>
                <a:spcPct val="0"/>
              </a:spcAft>
              <a:buFontTx/>
              <a:buNone/>
            </a:pPr>
            <a:endParaRPr lang="es-ES" sz="2400">
              <a:solidFill>
                <a:srgbClr val="000000"/>
              </a:solidFill>
              <a:cs typeface="Arial"/>
            </a:endParaRPr>
          </a:p>
        </p:txBody>
      </p:sp>
      <p:sp>
        <p:nvSpPr>
          <p:cNvPr id="37" name="Freeform 23"/>
          <p:cNvSpPr>
            <a:spLocks/>
          </p:cNvSpPr>
          <p:nvPr/>
        </p:nvSpPr>
        <p:spPr bwMode="auto">
          <a:xfrm rot="10800000">
            <a:off x="7091363" y="3253036"/>
            <a:ext cx="504825" cy="288925"/>
          </a:xfrm>
          <a:custGeom>
            <a:avLst/>
            <a:gdLst>
              <a:gd name="T0" fmla="*/ 1361 w 1361"/>
              <a:gd name="T1" fmla="*/ 453 h 861"/>
              <a:gd name="T2" fmla="*/ 1134 w 1361"/>
              <a:gd name="T3" fmla="*/ 861 h 861"/>
              <a:gd name="T4" fmla="*/ 907 w 1361"/>
              <a:gd name="T5" fmla="*/ 453 h 861"/>
              <a:gd name="T6" fmla="*/ 680 w 1361"/>
              <a:gd name="T7" fmla="*/ 0 h 861"/>
              <a:gd name="T8" fmla="*/ 453 w 1361"/>
              <a:gd name="T9" fmla="*/ 453 h 861"/>
              <a:gd name="T10" fmla="*/ 227 w 1361"/>
              <a:gd name="T11" fmla="*/ 861 h 861"/>
              <a:gd name="T12" fmla="*/ 0 w 1361"/>
              <a:gd name="T13" fmla="*/ 453 h 861"/>
            </a:gdLst>
            <a:ahLst/>
            <a:cxnLst>
              <a:cxn ang="0">
                <a:pos x="T0" y="T1"/>
              </a:cxn>
              <a:cxn ang="0">
                <a:pos x="T2" y="T3"/>
              </a:cxn>
              <a:cxn ang="0">
                <a:pos x="T4" y="T5"/>
              </a:cxn>
              <a:cxn ang="0">
                <a:pos x="T6" y="T7"/>
              </a:cxn>
              <a:cxn ang="0">
                <a:pos x="T8" y="T9"/>
              </a:cxn>
              <a:cxn ang="0">
                <a:pos x="T10" y="T11"/>
              </a:cxn>
              <a:cxn ang="0">
                <a:pos x="T12" y="T13"/>
              </a:cxn>
            </a:cxnLst>
            <a:rect l="0" t="0" r="r" b="b"/>
            <a:pathLst>
              <a:path w="1361" h="861">
                <a:moveTo>
                  <a:pt x="1361" y="453"/>
                </a:moveTo>
                <a:cubicBezTo>
                  <a:pt x="1285" y="657"/>
                  <a:pt x="1210" y="861"/>
                  <a:pt x="1134" y="861"/>
                </a:cubicBezTo>
                <a:cubicBezTo>
                  <a:pt x="1058" y="861"/>
                  <a:pt x="983" y="596"/>
                  <a:pt x="907" y="453"/>
                </a:cubicBezTo>
                <a:cubicBezTo>
                  <a:pt x="831" y="310"/>
                  <a:pt x="756" y="0"/>
                  <a:pt x="680" y="0"/>
                </a:cubicBezTo>
                <a:cubicBezTo>
                  <a:pt x="604" y="0"/>
                  <a:pt x="528" y="310"/>
                  <a:pt x="453" y="453"/>
                </a:cubicBezTo>
                <a:cubicBezTo>
                  <a:pt x="378" y="596"/>
                  <a:pt x="302" y="861"/>
                  <a:pt x="227" y="861"/>
                </a:cubicBezTo>
                <a:cubicBezTo>
                  <a:pt x="152" y="861"/>
                  <a:pt x="76" y="657"/>
                  <a:pt x="0" y="453"/>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lnSpc>
                <a:spcPct val="100000"/>
              </a:lnSpc>
              <a:spcBef>
                <a:spcPct val="0"/>
              </a:spcBef>
              <a:spcAft>
                <a:spcPct val="0"/>
              </a:spcAft>
              <a:buFontTx/>
              <a:buNone/>
            </a:pPr>
            <a:endParaRPr lang="es-ES" sz="2400">
              <a:solidFill>
                <a:srgbClr val="000000"/>
              </a:solidFill>
              <a:cs typeface="Arial"/>
            </a:endParaRPr>
          </a:p>
        </p:txBody>
      </p:sp>
      <p:sp>
        <p:nvSpPr>
          <p:cNvPr id="38" name="Freeform 24"/>
          <p:cNvSpPr>
            <a:spLocks/>
          </p:cNvSpPr>
          <p:nvPr/>
        </p:nvSpPr>
        <p:spPr bwMode="auto">
          <a:xfrm rot="10800000">
            <a:off x="7091363" y="2027486"/>
            <a:ext cx="504825" cy="144463"/>
          </a:xfrm>
          <a:custGeom>
            <a:avLst/>
            <a:gdLst>
              <a:gd name="T0" fmla="*/ 0 w 908"/>
              <a:gd name="T1" fmla="*/ 454 h 454"/>
              <a:gd name="T2" fmla="*/ 454 w 908"/>
              <a:gd name="T3" fmla="*/ 0 h 454"/>
              <a:gd name="T4" fmla="*/ 908 w 908"/>
              <a:gd name="T5" fmla="*/ 454 h 454"/>
            </a:gdLst>
            <a:ahLst/>
            <a:cxnLst>
              <a:cxn ang="0">
                <a:pos x="T0" y="T1"/>
              </a:cxn>
              <a:cxn ang="0">
                <a:pos x="T2" y="T3"/>
              </a:cxn>
              <a:cxn ang="0">
                <a:pos x="T4" y="T5"/>
              </a:cxn>
            </a:cxnLst>
            <a:rect l="0" t="0" r="r" b="b"/>
            <a:pathLst>
              <a:path w="908" h="454">
                <a:moveTo>
                  <a:pt x="0" y="454"/>
                </a:moveTo>
                <a:cubicBezTo>
                  <a:pt x="151" y="227"/>
                  <a:pt x="303" y="0"/>
                  <a:pt x="454" y="0"/>
                </a:cubicBezTo>
                <a:cubicBezTo>
                  <a:pt x="605" y="0"/>
                  <a:pt x="832" y="378"/>
                  <a:pt x="908" y="454"/>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lnSpc>
                <a:spcPct val="100000"/>
              </a:lnSpc>
              <a:spcBef>
                <a:spcPct val="0"/>
              </a:spcBef>
              <a:spcAft>
                <a:spcPct val="0"/>
              </a:spcAft>
              <a:buFontTx/>
              <a:buNone/>
            </a:pPr>
            <a:endParaRPr lang="es-ES" sz="2400">
              <a:solidFill>
                <a:srgbClr val="000000"/>
              </a:solidFill>
              <a:cs typeface="Arial"/>
            </a:endParaRPr>
          </a:p>
        </p:txBody>
      </p:sp>
      <p:sp>
        <p:nvSpPr>
          <p:cNvPr id="39" name="Freeform 25"/>
          <p:cNvSpPr>
            <a:spLocks/>
          </p:cNvSpPr>
          <p:nvPr/>
        </p:nvSpPr>
        <p:spPr bwMode="auto">
          <a:xfrm>
            <a:off x="7091363" y="3897561"/>
            <a:ext cx="504825" cy="327025"/>
          </a:xfrm>
          <a:custGeom>
            <a:avLst/>
            <a:gdLst>
              <a:gd name="T0" fmla="*/ 0 w 227"/>
              <a:gd name="T1" fmla="*/ 105 h 206"/>
              <a:gd name="T2" fmla="*/ 34 w 227"/>
              <a:gd name="T3" fmla="*/ 15 h 206"/>
              <a:gd name="T4" fmla="*/ 88 w 227"/>
              <a:gd name="T5" fmla="*/ 197 h 206"/>
              <a:gd name="T6" fmla="*/ 142 w 227"/>
              <a:gd name="T7" fmla="*/ 13 h 206"/>
              <a:gd name="T8" fmla="*/ 196 w 227"/>
              <a:gd name="T9" fmla="*/ 191 h 206"/>
              <a:gd name="T10" fmla="*/ 227 w 227"/>
              <a:gd name="T11" fmla="*/ 105 h 206"/>
            </a:gdLst>
            <a:ahLst/>
            <a:cxnLst>
              <a:cxn ang="0">
                <a:pos x="T0" y="T1"/>
              </a:cxn>
              <a:cxn ang="0">
                <a:pos x="T2" y="T3"/>
              </a:cxn>
              <a:cxn ang="0">
                <a:pos x="T4" y="T5"/>
              </a:cxn>
              <a:cxn ang="0">
                <a:pos x="T6" y="T7"/>
              </a:cxn>
              <a:cxn ang="0">
                <a:pos x="T8" y="T9"/>
              </a:cxn>
              <a:cxn ang="0">
                <a:pos x="T10" y="T11"/>
              </a:cxn>
            </a:cxnLst>
            <a:rect l="0" t="0" r="r" b="b"/>
            <a:pathLst>
              <a:path w="227" h="206">
                <a:moveTo>
                  <a:pt x="0" y="105"/>
                </a:moveTo>
                <a:cubicBezTo>
                  <a:pt x="6" y="90"/>
                  <a:pt x="19" y="0"/>
                  <a:pt x="34" y="15"/>
                </a:cubicBezTo>
                <a:cubicBezTo>
                  <a:pt x="49" y="30"/>
                  <a:pt x="70" y="197"/>
                  <a:pt x="88" y="197"/>
                </a:cubicBezTo>
                <a:cubicBezTo>
                  <a:pt x="106" y="197"/>
                  <a:pt x="124" y="14"/>
                  <a:pt x="142" y="13"/>
                </a:cubicBezTo>
                <a:cubicBezTo>
                  <a:pt x="160" y="12"/>
                  <a:pt x="182" y="176"/>
                  <a:pt x="196" y="191"/>
                </a:cubicBezTo>
                <a:cubicBezTo>
                  <a:pt x="210" y="206"/>
                  <a:pt x="221" y="123"/>
                  <a:pt x="227" y="105"/>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lnSpc>
                <a:spcPct val="100000"/>
              </a:lnSpc>
              <a:spcBef>
                <a:spcPct val="0"/>
              </a:spcBef>
              <a:spcAft>
                <a:spcPct val="0"/>
              </a:spcAft>
              <a:buFontTx/>
              <a:buNone/>
            </a:pPr>
            <a:endParaRPr lang="es-ES" sz="2400">
              <a:solidFill>
                <a:srgbClr val="000000"/>
              </a:solidFill>
              <a:cs typeface="Arial"/>
            </a:endParaRPr>
          </a:p>
        </p:txBody>
      </p:sp>
      <p:sp>
        <p:nvSpPr>
          <p:cNvPr id="40" name="Freeform 26"/>
          <p:cNvSpPr>
            <a:spLocks/>
          </p:cNvSpPr>
          <p:nvPr/>
        </p:nvSpPr>
        <p:spPr bwMode="auto">
          <a:xfrm>
            <a:off x="7091363" y="3900736"/>
            <a:ext cx="504825" cy="330200"/>
          </a:xfrm>
          <a:custGeom>
            <a:avLst/>
            <a:gdLst>
              <a:gd name="T0" fmla="*/ 0 w 227"/>
              <a:gd name="T1" fmla="*/ 103 h 208"/>
              <a:gd name="T2" fmla="*/ 36 w 227"/>
              <a:gd name="T3" fmla="*/ 193 h 208"/>
              <a:gd name="T4" fmla="*/ 90 w 227"/>
              <a:gd name="T5" fmla="*/ 11 h 208"/>
              <a:gd name="T6" fmla="*/ 142 w 227"/>
              <a:gd name="T7" fmla="*/ 193 h 208"/>
              <a:gd name="T8" fmla="*/ 196 w 227"/>
              <a:gd name="T9" fmla="*/ 15 h 208"/>
              <a:gd name="T10" fmla="*/ 227 w 227"/>
              <a:gd name="T11" fmla="*/ 103 h 208"/>
            </a:gdLst>
            <a:ahLst/>
            <a:cxnLst>
              <a:cxn ang="0">
                <a:pos x="T0" y="T1"/>
              </a:cxn>
              <a:cxn ang="0">
                <a:pos x="T2" y="T3"/>
              </a:cxn>
              <a:cxn ang="0">
                <a:pos x="T4" y="T5"/>
              </a:cxn>
              <a:cxn ang="0">
                <a:pos x="T6" y="T7"/>
              </a:cxn>
              <a:cxn ang="0">
                <a:pos x="T8" y="T9"/>
              </a:cxn>
              <a:cxn ang="0">
                <a:pos x="T10" y="T11"/>
              </a:cxn>
            </a:cxnLst>
            <a:rect l="0" t="0" r="r" b="b"/>
            <a:pathLst>
              <a:path w="227" h="208">
                <a:moveTo>
                  <a:pt x="0" y="103"/>
                </a:moveTo>
                <a:cubicBezTo>
                  <a:pt x="6" y="118"/>
                  <a:pt x="21" y="208"/>
                  <a:pt x="36" y="193"/>
                </a:cubicBezTo>
                <a:cubicBezTo>
                  <a:pt x="51" y="178"/>
                  <a:pt x="72" y="11"/>
                  <a:pt x="90" y="11"/>
                </a:cubicBezTo>
                <a:cubicBezTo>
                  <a:pt x="108" y="11"/>
                  <a:pt x="124" y="192"/>
                  <a:pt x="142" y="193"/>
                </a:cubicBezTo>
                <a:cubicBezTo>
                  <a:pt x="160" y="194"/>
                  <a:pt x="182" y="30"/>
                  <a:pt x="196" y="15"/>
                </a:cubicBezTo>
                <a:cubicBezTo>
                  <a:pt x="210" y="0"/>
                  <a:pt x="221" y="85"/>
                  <a:pt x="227" y="103"/>
                </a:cubicBezTo>
              </a:path>
            </a:pathLst>
          </a:custGeom>
          <a:noFill/>
          <a:ln w="254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lnSpc>
                <a:spcPct val="100000"/>
              </a:lnSpc>
              <a:spcBef>
                <a:spcPct val="0"/>
              </a:spcBef>
              <a:spcAft>
                <a:spcPct val="0"/>
              </a:spcAft>
              <a:buFontTx/>
              <a:buNone/>
            </a:pPr>
            <a:endParaRPr lang="es-ES" sz="2400">
              <a:solidFill>
                <a:srgbClr val="000000"/>
              </a:solidFill>
              <a:cs typeface="Arial"/>
            </a:endParaRPr>
          </a:p>
        </p:txBody>
      </p:sp>
      <p:graphicFrame>
        <p:nvGraphicFramePr>
          <p:cNvPr id="41" name="Object 5"/>
          <p:cNvGraphicFramePr>
            <a:graphicFrameLocks noChangeAspect="1"/>
          </p:cNvGraphicFramePr>
          <p:nvPr>
            <p:extLst>
              <p:ext uri="{D42A27DB-BD31-4B8C-83A1-F6EECF244321}">
                <p14:modId xmlns:p14="http://schemas.microsoft.com/office/powerpoint/2010/main" val="2181510141"/>
              </p:ext>
            </p:extLst>
          </p:nvPr>
        </p:nvGraphicFramePr>
        <p:xfrm>
          <a:off x="7091363" y="1594099"/>
          <a:ext cx="504825" cy="3025775"/>
        </p:xfrm>
        <a:graphic>
          <a:graphicData uri="http://schemas.openxmlformats.org/presentationml/2006/ole">
            <mc:AlternateContent xmlns:mc="http://schemas.openxmlformats.org/markup-compatibility/2006">
              <mc:Choice xmlns:v="urn:schemas-microsoft-com:vml" Requires="v">
                <p:oleObj spid="_x0000_s18445" name="Fotografía de Photo Editor" r:id="rId5" imgW="1114581" imgH="5285714" progId="">
                  <p:embed/>
                </p:oleObj>
              </mc:Choice>
              <mc:Fallback>
                <p:oleObj name="Fotografía de Photo Editor" r:id="rId5" imgW="1114581" imgH="5285714" progId="">
                  <p:embed/>
                  <p:pic>
                    <p:nvPicPr>
                      <p:cNvPr id="3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1363" y="1594099"/>
                        <a:ext cx="504825" cy="3025775"/>
                      </a:xfrm>
                      <a:prstGeom prst="rect">
                        <a:avLst/>
                      </a:prstGeom>
                      <a:noFill/>
                      <a:ln w="9525">
                        <a:solidFill>
                          <a:srgbClr val="000000"/>
                        </a:solidFill>
                        <a:miter lim="800000"/>
                        <a:headEnd/>
                        <a:tailEnd/>
                      </a:ln>
                      <a:effectLst/>
                      <a:extLst/>
                    </p:spPr>
                  </p:pic>
                </p:oleObj>
              </mc:Fallback>
            </mc:AlternateContent>
          </a:graphicData>
        </a:graphic>
      </p:graphicFrame>
      <p:sp>
        <p:nvSpPr>
          <p:cNvPr id="42" name="Rectangle 10"/>
          <p:cNvSpPr>
            <a:spLocks noChangeArrowheads="1"/>
          </p:cNvSpPr>
          <p:nvPr/>
        </p:nvSpPr>
        <p:spPr bwMode="auto">
          <a:xfrm>
            <a:off x="7596188" y="1522661"/>
            <a:ext cx="142875" cy="3155950"/>
          </a:xfrm>
          <a:prstGeom prst="rect">
            <a:avLst/>
          </a:prstGeom>
          <a:solidFill>
            <a:srgbClr val="C0C0C0"/>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43" name="Rectangle 16"/>
          <p:cNvSpPr>
            <a:spLocks noChangeArrowheads="1"/>
          </p:cNvSpPr>
          <p:nvPr/>
        </p:nvSpPr>
        <p:spPr bwMode="auto">
          <a:xfrm>
            <a:off x="6948488" y="1522661"/>
            <a:ext cx="142875" cy="3163888"/>
          </a:xfrm>
          <a:prstGeom prst="rect">
            <a:avLst/>
          </a:prstGeom>
          <a:solidFill>
            <a:srgbClr val="C0C0C0"/>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
        <p:nvSpPr>
          <p:cNvPr id="44" name="Text Box 4"/>
          <p:cNvSpPr txBox="1">
            <a:spLocks noChangeArrowheads="1"/>
          </p:cNvSpPr>
          <p:nvPr/>
        </p:nvSpPr>
        <p:spPr bwMode="auto">
          <a:xfrm>
            <a:off x="1027740" y="2094088"/>
            <a:ext cx="1116614" cy="461665"/>
          </a:xfrm>
          <a:prstGeom prst="rect">
            <a:avLst/>
          </a:prstGeom>
          <a:solidFill>
            <a:srgbClr val="D20014"/>
          </a:solidFill>
          <a:ln w="25400">
            <a:solidFill>
              <a:srgbClr val="D20014"/>
            </a:solidFill>
            <a:miter lim="800000"/>
            <a:headEnd/>
            <a:tailEnd/>
          </a:ln>
          <a:effectLst/>
          <a:extLst/>
        </p:spPr>
        <p:txBody>
          <a:bodyPr wrap="square">
            <a:spAutoFit/>
          </a:bodyPr>
          <a:lstStyle/>
          <a:p>
            <a:pPr algn="ctr" defTabSz="914400" eaLnBrk="0" fontAlgn="base" hangingPunct="0">
              <a:lnSpc>
                <a:spcPct val="100000"/>
              </a:lnSpc>
              <a:spcBef>
                <a:spcPct val="0"/>
              </a:spcBef>
              <a:spcAft>
                <a:spcPct val="0"/>
              </a:spcAft>
              <a:buFontTx/>
              <a:buNone/>
            </a:pPr>
            <a:r>
              <a:rPr lang="es-ES_tradnl" altLang="es-ES" sz="1200" b="1" dirty="0">
                <a:solidFill>
                  <a:srgbClr val="FFFFFF"/>
                </a:solidFill>
                <a:cs typeface="Arial" panose="020B0604020202020204" pitchFamily="34" charset="0"/>
              </a:rPr>
              <a:t>10 dB </a:t>
            </a:r>
            <a:endParaRPr lang="es-ES_tradnl" altLang="es-ES" sz="1200" dirty="0">
              <a:solidFill>
                <a:srgbClr val="FFFFFF"/>
              </a:solidFill>
              <a:cs typeface="Arial" panose="020B0604020202020204" pitchFamily="34" charset="0"/>
            </a:endParaRPr>
          </a:p>
          <a:p>
            <a:pPr algn="ctr" defTabSz="914400" eaLnBrk="0" fontAlgn="base" hangingPunct="0">
              <a:lnSpc>
                <a:spcPct val="100000"/>
              </a:lnSpc>
              <a:spcBef>
                <a:spcPct val="0"/>
              </a:spcBef>
              <a:spcAft>
                <a:spcPct val="0"/>
              </a:spcAft>
              <a:buFontTx/>
              <a:buNone/>
            </a:pPr>
            <a:r>
              <a:rPr lang="es-ES_tradnl" altLang="es-ES" sz="1200" b="1" dirty="0">
                <a:solidFill>
                  <a:srgbClr val="FFFFFF"/>
                </a:solidFill>
                <a:cs typeface="Arial" panose="020B0604020202020204" pitchFamily="34" charset="0"/>
              </a:rPr>
              <a:t>de mejora</a:t>
            </a:r>
          </a:p>
        </p:txBody>
      </p:sp>
      <p:sp>
        <p:nvSpPr>
          <p:cNvPr id="45" name="Text Box 2"/>
          <p:cNvSpPr txBox="1">
            <a:spLocks noChangeArrowheads="1"/>
          </p:cNvSpPr>
          <p:nvPr/>
        </p:nvSpPr>
        <p:spPr bwMode="auto">
          <a:xfrm>
            <a:off x="899592" y="1267070"/>
            <a:ext cx="529630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defTabSz="914400" fontAlgn="base">
              <a:lnSpc>
                <a:spcPct val="100000"/>
              </a:lnSpc>
              <a:spcBef>
                <a:spcPts val="0"/>
              </a:spcBef>
              <a:spcAft>
                <a:spcPct val="0"/>
              </a:spcAft>
              <a:buClrTx/>
              <a:buFont typeface="Wingdings" pitchFamily="2" charset="2"/>
              <a:buNone/>
            </a:pPr>
            <a:r>
              <a:rPr lang="es-ES" sz="1200" dirty="0">
                <a:solidFill>
                  <a:srgbClr val="000000"/>
                </a:solidFill>
                <a:ea typeface="ＭＳ Ｐゴシック" charset="0"/>
              </a:rPr>
              <a:t>Instalar material absorbente en el interior de la cavidad</a:t>
            </a:r>
          </a:p>
        </p:txBody>
      </p:sp>
      <p:sp>
        <p:nvSpPr>
          <p:cNvPr id="46" name="AutoShape 3"/>
          <p:cNvSpPr>
            <a:spLocks noChangeArrowheads="1"/>
          </p:cNvSpPr>
          <p:nvPr/>
        </p:nvSpPr>
        <p:spPr bwMode="auto">
          <a:xfrm rot="10800000">
            <a:off x="4765238" y="1262261"/>
            <a:ext cx="649288" cy="288925"/>
          </a:xfrm>
          <a:prstGeom prst="rightArrow">
            <a:avLst>
              <a:gd name="adj1" fmla="val 45056"/>
              <a:gd name="adj2" fmla="val 78446"/>
            </a:avLst>
          </a:prstGeom>
          <a:solidFill>
            <a:srgbClr val="9B9B9B"/>
          </a:solidFill>
          <a:ln w="2540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000000"/>
              </a:solidFill>
              <a:effectLst/>
              <a:uLnTx/>
              <a:uFillTx/>
              <a:cs typeface="Arial"/>
            </a:endParaRPr>
          </a:p>
        </p:txBody>
      </p:sp>
    </p:spTree>
    <p:extLst>
      <p:ext uri="{BB962C8B-B14F-4D97-AF65-F5344CB8AC3E}">
        <p14:creationId xmlns:p14="http://schemas.microsoft.com/office/powerpoint/2010/main" val="1234692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Elementos de separación horizontal: Techos acústicos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48" name="Text Box 2"/>
          <p:cNvSpPr txBox="1">
            <a:spLocks noChangeArrowheads="1"/>
          </p:cNvSpPr>
          <p:nvPr/>
        </p:nvSpPr>
        <p:spPr bwMode="auto">
          <a:xfrm>
            <a:off x="2519512" y="735429"/>
            <a:ext cx="5608092"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altLang="es-ES_tradnl" sz="1200" dirty="0"/>
              <a:t>Básicamente la idea es ejecutar una </a:t>
            </a:r>
            <a:r>
              <a:rPr lang="es-ES" altLang="es-ES_tradnl" sz="1200" b="1" dirty="0"/>
              <a:t>solución de pared doble en horizontal</a:t>
            </a:r>
            <a:endParaRPr lang="es-ES" altLang="es-ES_tradnl" sz="1200" dirty="0"/>
          </a:p>
        </p:txBody>
      </p:sp>
      <p:sp>
        <p:nvSpPr>
          <p:cNvPr id="49" name="Text Box 2"/>
          <p:cNvSpPr txBox="1">
            <a:spLocks noChangeArrowheads="1"/>
          </p:cNvSpPr>
          <p:nvPr/>
        </p:nvSpPr>
        <p:spPr bwMode="auto">
          <a:xfrm>
            <a:off x="3544694" y="1138264"/>
            <a:ext cx="4363629" cy="1034129"/>
          </a:xfrm>
          <a:prstGeom prst="rect">
            <a:avLst/>
          </a:prstGeom>
          <a:solidFill>
            <a:srgbClr val="C00000"/>
          </a:solidFill>
          <a:ln>
            <a:noFill/>
          </a:ln>
          <a:effectLs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altLang="es-ES_tradnl" sz="1200" dirty="0">
                <a:solidFill>
                  <a:schemeClr val="bg1"/>
                </a:solidFill>
              </a:rPr>
              <a:t>Al suspender un falso techo por debajo de un forjado, se genera un sistema </a:t>
            </a:r>
            <a:r>
              <a:rPr lang="es-ES" altLang="es-ES_tradnl" sz="1200" b="1" dirty="0">
                <a:solidFill>
                  <a:schemeClr val="bg1"/>
                </a:solidFill>
              </a:rPr>
              <a:t>“masa-muelle-masa” </a:t>
            </a:r>
            <a:r>
              <a:rPr lang="es-ES" altLang="es-ES_tradnl" sz="1200" dirty="0">
                <a:solidFill>
                  <a:schemeClr val="bg1"/>
                </a:solidFill>
              </a:rPr>
              <a:t>por lo que se aumenta el aislamiento acústico de la partición horizontal. Además la existencia de cámara de aire o plenum entre el forjado y el falso techo mejora la atenuación de las bajas frecuencias.</a:t>
            </a:r>
          </a:p>
        </p:txBody>
      </p:sp>
      <p:sp>
        <p:nvSpPr>
          <p:cNvPr id="50" name="Text Box 2"/>
          <p:cNvSpPr txBox="1">
            <a:spLocks noChangeArrowheads="1"/>
          </p:cNvSpPr>
          <p:nvPr/>
        </p:nvSpPr>
        <p:spPr bwMode="auto">
          <a:xfrm>
            <a:off x="359792" y="735429"/>
            <a:ext cx="2159720"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r">
              <a:spcBef>
                <a:spcPts val="0"/>
              </a:spcBef>
              <a:buClrTx/>
              <a:buFontTx/>
              <a:buNone/>
            </a:pPr>
            <a:r>
              <a:rPr lang="es-ES" sz="1200" b="1" i="1" u="sng" dirty="0"/>
              <a:t>Consideraciones:</a:t>
            </a:r>
            <a:r>
              <a:rPr lang="es-ES" sz="1200" dirty="0"/>
              <a:t> </a:t>
            </a:r>
            <a:endParaRPr lang="es-ES" altLang="es-ES_tradnl" sz="1200" dirty="0"/>
          </a:p>
        </p:txBody>
      </p:sp>
      <p:pic>
        <p:nvPicPr>
          <p:cNvPr id="5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55651" y="1026082"/>
            <a:ext cx="2448359" cy="264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Text Box 2"/>
          <p:cNvSpPr txBox="1">
            <a:spLocks noChangeArrowheads="1"/>
          </p:cNvSpPr>
          <p:nvPr/>
        </p:nvSpPr>
        <p:spPr bwMode="auto">
          <a:xfrm>
            <a:off x="525349" y="3956597"/>
            <a:ext cx="7632005" cy="72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altLang="es-ES_tradnl" sz="1200" dirty="0"/>
              <a:t>La colocación de </a:t>
            </a:r>
            <a:r>
              <a:rPr lang="es-ES" altLang="es-ES_tradnl" sz="1200" b="1" dirty="0"/>
              <a:t>material absorbente</a:t>
            </a:r>
            <a:r>
              <a:rPr lang="es-ES" altLang="es-ES_tradnl" sz="1200" dirty="0"/>
              <a:t>, como la lana de roca, sobre las placas que forman el techo, aumenta el aislamiento acústico de la solución.</a:t>
            </a:r>
          </a:p>
          <a:p>
            <a:pPr algn="just">
              <a:spcBef>
                <a:spcPts val="0"/>
              </a:spcBef>
              <a:buClrTx/>
              <a:buFontTx/>
              <a:buNone/>
            </a:pPr>
            <a:r>
              <a:rPr lang="es-ES" altLang="es-ES_tradnl" sz="1200" dirty="0"/>
              <a:t>Utilizar amortiguadores de caucho para la suspensión de la subestructura evita la transmisión de las vibraciones, por lo que se mejora el aislamiento acústico</a:t>
            </a:r>
          </a:p>
        </p:txBody>
      </p:sp>
      <p:sp>
        <p:nvSpPr>
          <p:cNvPr id="53" name="Slide Number Placeholder 19"/>
          <p:cNvSpPr>
            <a:spLocks noGrp="1"/>
          </p:cNvSpPr>
          <p:nvPr>
            <p:ph type="sldNum" sz="quarter" idx="11"/>
          </p:nvPr>
        </p:nvSpPr>
        <p:spPr>
          <a:xfrm>
            <a:off x="8604000" y="4866066"/>
            <a:ext cx="360000" cy="108000"/>
          </a:xfrm>
        </p:spPr>
        <p:txBody>
          <a:bodyPr/>
          <a:lstStyle/>
          <a:p>
            <a:fld id="{130CA15A-B377-495B-BF48-3A3144721AF6}" type="slidenum">
              <a:rPr lang="en-GB" smtClean="0"/>
              <a:pPr/>
              <a:t>25</a:t>
            </a:fld>
            <a:endParaRPr lang="en-GB" dirty="0"/>
          </a:p>
        </p:txBody>
      </p:sp>
      <p:grpSp>
        <p:nvGrpSpPr>
          <p:cNvPr id="54" name="3 Grupo"/>
          <p:cNvGrpSpPr/>
          <p:nvPr/>
        </p:nvGrpSpPr>
        <p:grpSpPr>
          <a:xfrm>
            <a:off x="483651" y="1025919"/>
            <a:ext cx="7992888" cy="3600400"/>
            <a:chOff x="611560" y="1988840"/>
            <a:chExt cx="7992888" cy="3600400"/>
          </a:xfrm>
        </p:grpSpPr>
        <p:sp>
          <p:nvSpPr>
            <p:cNvPr id="55" name="1 Rectángulo"/>
            <p:cNvSpPr/>
            <p:nvPr/>
          </p:nvSpPr>
          <p:spPr>
            <a:xfrm>
              <a:off x="611560" y="1988840"/>
              <a:ext cx="7992888" cy="3600400"/>
            </a:xfrm>
            <a:prstGeom prst="rect">
              <a:avLst/>
            </a:prstGeom>
            <a:solidFill>
              <a:schemeClr val="bg1"/>
            </a:solidFill>
            <a:ln w="95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00" noProof="0" dirty="0" err="1"/>
            </a:p>
          </p:txBody>
        </p:sp>
        <p:pic>
          <p:nvPicPr>
            <p:cNvPr id="56" name="Picture 3" descr="C:\Users\fabmo\Desktop\zhf_aisla_forjado_450_300_4B46EE6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1560" y="2107857"/>
              <a:ext cx="3925931" cy="2617287"/>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72000" y="1989621"/>
              <a:ext cx="3875047" cy="2694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 name="Text Box 2"/>
          <p:cNvSpPr txBox="1">
            <a:spLocks noChangeArrowheads="1"/>
          </p:cNvSpPr>
          <p:nvPr/>
        </p:nvSpPr>
        <p:spPr bwMode="auto">
          <a:xfrm>
            <a:off x="677749" y="3911285"/>
            <a:ext cx="7632005" cy="72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lgn="just">
              <a:spcBef>
                <a:spcPts val="0"/>
              </a:spcBef>
              <a:buClrTx/>
              <a:buFontTx/>
              <a:buNone/>
            </a:pPr>
            <a:r>
              <a:rPr lang="es-ES" altLang="es-ES_tradnl" sz="1200" dirty="0"/>
              <a:t>La colocación de </a:t>
            </a:r>
            <a:r>
              <a:rPr lang="es-ES" altLang="es-ES_tradnl" sz="1200" b="1" dirty="0"/>
              <a:t>material absorbente</a:t>
            </a:r>
            <a:r>
              <a:rPr lang="es-ES" altLang="es-ES_tradnl" sz="1200" dirty="0"/>
              <a:t>, como la lana de roca, sobre las placas que forman el techo, aumenta el aislamiento acústico de la solución.</a:t>
            </a:r>
          </a:p>
          <a:p>
            <a:pPr algn="just">
              <a:spcBef>
                <a:spcPts val="0"/>
              </a:spcBef>
              <a:buClrTx/>
              <a:buFontTx/>
              <a:buNone/>
            </a:pPr>
            <a:r>
              <a:rPr lang="es-ES" altLang="es-ES_tradnl" sz="1200" dirty="0"/>
              <a:t>Utilizar amortiguadores de caucho para la suspensión de la subestructura evita la transmisión de las vibraciones, por lo que se mejora el aislamiento acústico.</a:t>
            </a:r>
          </a:p>
        </p:txBody>
      </p:sp>
    </p:spTree>
    <p:extLst>
      <p:ext uri="{BB962C8B-B14F-4D97-AF65-F5344CB8AC3E}">
        <p14:creationId xmlns:p14="http://schemas.microsoft.com/office/powerpoint/2010/main" val="96979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26</a:t>
            </a:fld>
            <a:endParaRPr lang="en-GB" dirty="0"/>
          </a:p>
        </p:txBody>
      </p:sp>
      <p:sp>
        <p:nvSpPr>
          <p:cNvPr id="29" name="Text Placeholder 3"/>
          <p:cNvSpPr txBox="1">
            <a:spLocks/>
          </p:cNvSpPr>
          <p:nvPr/>
        </p:nvSpPr>
        <p:spPr bwMode="gray">
          <a:xfrm>
            <a:off x="1200150" y="434202"/>
            <a:ext cx="1049338"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79388" indent="-179388" defTabSz="684213">
              <a:defRPr sz="1100">
                <a:solidFill>
                  <a:srgbClr val="009999"/>
                </a:solidFill>
                <a:latin typeface="Arial" panose="020B0604020202020204" pitchFamily="34" charset="0"/>
              </a:defRPr>
            </a:lvl3pPr>
            <a:lvl4pPr marL="358775" indent="-179388" defTabSz="684213">
              <a:defRPr sz="1100">
                <a:solidFill>
                  <a:srgbClr val="009999"/>
                </a:solidFill>
                <a:latin typeface="Arial" panose="020B0604020202020204" pitchFamily="34" charset="0"/>
              </a:defRPr>
            </a:lvl4pPr>
            <a:lvl5pPr marL="539750" indent="-179388" defTabSz="684213">
              <a:defRPr sz="1100">
                <a:solidFill>
                  <a:srgbClr val="009999"/>
                </a:solidFill>
                <a:latin typeface="Arial" panose="020B0604020202020204" pitchFamily="34" charset="0"/>
              </a:defRPr>
            </a:lvl5pPr>
            <a:lvl6pPr marL="996950" indent="-179388" defTabSz="684213" eaLnBrk="0" fontAlgn="base" hangingPunct="0">
              <a:spcBef>
                <a:spcPct val="0"/>
              </a:spcBef>
              <a:spcAft>
                <a:spcPct val="0"/>
              </a:spcAft>
              <a:defRPr sz="1100">
                <a:solidFill>
                  <a:srgbClr val="009999"/>
                </a:solidFill>
                <a:latin typeface="Arial" panose="020B0604020202020204" pitchFamily="34" charset="0"/>
              </a:defRPr>
            </a:lvl6pPr>
            <a:lvl7pPr marL="1454150" indent="-179388" defTabSz="684213" eaLnBrk="0" fontAlgn="base" hangingPunct="0">
              <a:spcBef>
                <a:spcPct val="0"/>
              </a:spcBef>
              <a:spcAft>
                <a:spcPct val="0"/>
              </a:spcAft>
              <a:defRPr sz="1100">
                <a:solidFill>
                  <a:srgbClr val="009999"/>
                </a:solidFill>
                <a:latin typeface="Arial" panose="020B0604020202020204" pitchFamily="34" charset="0"/>
              </a:defRPr>
            </a:lvl7pPr>
            <a:lvl8pPr marL="1911350" indent="-179388" defTabSz="684213" eaLnBrk="0" fontAlgn="base" hangingPunct="0">
              <a:spcBef>
                <a:spcPct val="0"/>
              </a:spcBef>
              <a:spcAft>
                <a:spcPct val="0"/>
              </a:spcAft>
              <a:defRPr sz="1100">
                <a:solidFill>
                  <a:srgbClr val="009999"/>
                </a:solidFill>
                <a:latin typeface="Arial" panose="020B0604020202020204" pitchFamily="34" charset="0"/>
              </a:defRPr>
            </a:lvl8pPr>
            <a:lvl9pPr marL="2368550" indent="-179388"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100000"/>
              </a:lnSpc>
              <a:spcBef>
                <a:spcPts val="1400"/>
              </a:spcBef>
              <a:spcAft>
                <a:spcPct val="0"/>
              </a:spcAft>
              <a:buClrTx/>
              <a:buSzTx/>
              <a:buFontTx/>
              <a:buNone/>
              <a:tabLst/>
              <a:defRPr/>
            </a:pPr>
            <a:r>
              <a:rPr kumimoji="0" lang="en-US" altLang="en-US" sz="6600" b="1" i="0" u="none" strike="noStrike" kern="0" cap="none" spc="0" normalizeH="0" baseline="0" noProof="0" dirty="0">
                <a:ln>
                  <a:noFill/>
                </a:ln>
                <a:solidFill>
                  <a:srgbClr val="C00000"/>
                </a:solidFill>
                <a:effectLst/>
                <a:uLnTx/>
                <a:uFillTx/>
                <a:latin typeface="Arial" panose="020B0604020202020204" pitchFamily="34" charset="0"/>
              </a:rPr>
              <a:t>2</a:t>
            </a:r>
          </a:p>
        </p:txBody>
      </p:sp>
      <p:sp>
        <p:nvSpPr>
          <p:cNvPr id="30" name="Text Placeholder 4"/>
          <p:cNvSpPr txBox="1">
            <a:spLocks/>
          </p:cNvSpPr>
          <p:nvPr/>
        </p:nvSpPr>
        <p:spPr bwMode="gray">
          <a:xfrm>
            <a:off x="1200150" y="1923277"/>
            <a:ext cx="584835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79388" indent="-179388" defTabSz="684213">
              <a:defRPr sz="1100">
                <a:solidFill>
                  <a:srgbClr val="009999"/>
                </a:solidFill>
                <a:latin typeface="Arial" panose="020B0604020202020204" pitchFamily="34" charset="0"/>
              </a:defRPr>
            </a:lvl3pPr>
            <a:lvl4pPr marL="358775" indent="-179388" defTabSz="684213">
              <a:defRPr sz="1100">
                <a:solidFill>
                  <a:srgbClr val="009999"/>
                </a:solidFill>
                <a:latin typeface="Arial" panose="020B0604020202020204" pitchFamily="34" charset="0"/>
              </a:defRPr>
            </a:lvl4pPr>
            <a:lvl5pPr marL="539750" indent="-179388" defTabSz="684213">
              <a:defRPr sz="1100">
                <a:solidFill>
                  <a:srgbClr val="009999"/>
                </a:solidFill>
                <a:latin typeface="Arial" panose="020B0604020202020204" pitchFamily="34" charset="0"/>
              </a:defRPr>
            </a:lvl5pPr>
            <a:lvl6pPr marL="996950" indent="-179388" defTabSz="684213" eaLnBrk="0" fontAlgn="base" hangingPunct="0">
              <a:spcBef>
                <a:spcPct val="0"/>
              </a:spcBef>
              <a:spcAft>
                <a:spcPct val="0"/>
              </a:spcAft>
              <a:defRPr sz="1100">
                <a:solidFill>
                  <a:srgbClr val="009999"/>
                </a:solidFill>
                <a:latin typeface="Arial" panose="020B0604020202020204" pitchFamily="34" charset="0"/>
              </a:defRPr>
            </a:lvl6pPr>
            <a:lvl7pPr marL="1454150" indent="-179388" defTabSz="684213" eaLnBrk="0" fontAlgn="base" hangingPunct="0">
              <a:spcBef>
                <a:spcPct val="0"/>
              </a:spcBef>
              <a:spcAft>
                <a:spcPct val="0"/>
              </a:spcAft>
              <a:defRPr sz="1100">
                <a:solidFill>
                  <a:srgbClr val="009999"/>
                </a:solidFill>
                <a:latin typeface="Arial" panose="020B0604020202020204" pitchFamily="34" charset="0"/>
              </a:defRPr>
            </a:lvl7pPr>
            <a:lvl8pPr marL="1911350" indent="-179388" defTabSz="684213" eaLnBrk="0" fontAlgn="base" hangingPunct="0">
              <a:spcBef>
                <a:spcPct val="0"/>
              </a:spcBef>
              <a:spcAft>
                <a:spcPct val="0"/>
              </a:spcAft>
              <a:defRPr sz="1100">
                <a:solidFill>
                  <a:srgbClr val="009999"/>
                </a:solidFill>
                <a:latin typeface="Arial" panose="020B0604020202020204" pitchFamily="34" charset="0"/>
              </a:defRPr>
            </a:lvl8pPr>
            <a:lvl9pPr marL="2368550" indent="-179388" defTabSz="684213" eaLnBrk="0" fontAlgn="base" hangingPunct="0">
              <a:spcBef>
                <a:spcPct val="0"/>
              </a:spcBef>
              <a:spcAft>
                <a:spcPct val="0"/>
              </a:spcAft>
              <a:defRPr sz="1100">
                <a:solidFill>
                  <a:srgbClr val="009999"/>
                </a:solidFill>
                <a:latin typeface="Arial" panose="020B0604020202020204" pitchFamily="34" charset="0"/>
              </a:defRPr>
            </a:lvl9pPr>
          </a:lstStyle>
          <a:p>
            <a:pPr fontAlgn="base">
              <a:lnSpc>
                <a:spcPct val="100000"/>
              </a:lnSpc>
              <a:spcBef>
                <a:spcPts val="1400"/>
              </a:spcBef>
              <a:spcAft>
                <a:spcPct val="0"/>
              </a:spcAft>
            </a:pPr>
            <a:r>
              <a:rPr lang="es-ES" altLang="en-US" sz="3200" b="1" kern="0" dirty="0">
                <a:solidFill>
                  <a:srgbClr val="C00000"/>
                </a:solidFill>
              </a:rPr>
              <a:t>La lana de roca y sus aplicaciones</a:t>
            </a:r>
          </a:p>
          <a:p>
            <a:pPr marL="0" marR="0" lvl="0" indent="0" defTabSz="684213" eaLnBrk="1" fontAlgn="base" latinLnBrk="0" hangingPunct="1">
              <a:lnSpc>
                <a:spcPct val="100000"/>
              </a:lnSpc>
              <a:spcBef>
                <a:spcPts val="1400"/>
              </a:spcBef>
              <a:spcAft>
                <a:spcPct val="0"/>
              </a:spcAft>
              <a:buClrTx/>
              <a:buSzTx/>
              <a:buFontTx/>
              <a:buNone/>
              <a:tabLst/>
              <a:defRPr/>
            </a:pPr>
            <a:endParaRPr kumimoji="0" lang="en-US" altLang="en-US" sz="3200" b="1" i="0" u="none" strike="noStrike" kern="0" cap="none" spc="0" normalizeH="0" baseline="0" noProof="0" dirty="0">
              <a:ln>
                <a:noFill/>
              </a:ln>
              <a:solidFill>
                <a:srgbClr val="C00000"/>
              </a:solidFill>
              <a:effectLst/>
              <a:uLnTx/>
              <a:uFillTx/>
              <a:latin typeface="Arial" panose="020B0604020202020204" pitchFamily="34" charset="0"/>
            </a:endParaRPr>
          </a:p>
        </p:txBody>
      </p:sp>
      <p:pic>
        <p:nvPicPr>
          <p:cNvPr id="31" name="Picture Placeholder 7"/>
          <p:cNvPicPr>
            <a:picLocks noChangeAspect="1"/>
          </p:cNvPicPr>
          <p:nvPr/>
        </p:nvPicPr>
        <p:blipFill>
          <a:blip r:embed="rId3">
            <a:extLst>
              <a:ext uri="{28A0092B-C50C-407E-A947-70E740481C1C}">
                <a14:useLocalDpi xmlns:a14="http://schemas.microsoft.com/office/drawing/2010/main" val="0"/>
              </a:ext>
            </a:extLst>
          </a:blip>
          <a:srcRect l="1237" r="1237"/>
          <a:stretch>
            <a:fillRect/>
          </a:stretch>
        </p:blipFill>
        <p:spPr bwMode="gray">
          <a:xfrm>
            <a:off x="0" y="410390"/>
            <a:ext cx="904875"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ext uri="{BB962C8B-B14F-4D97-AF65-F5344CB8AC3E}">
        <p14:creationId xmlns:p14="http://schemas.microsoft.com/office/powerpoint/2010/main" val="3361338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p:cNvSpPr>
            <a:spLocks noGrp="1"/>
          </p:cNvSpPr>
          <p:nvPr>
            <p:ph type="pic" sz="quarter" idx="16"/>
          </p:nvPr>
        </p:nvSpPr>
        <p:spPr/>
      </p:sp>
      <p:pic>
        <p:nvPicPr>
          <p:cNvPr id="35" name="Picture Placeholder 34"/>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tretch>
            <a:fillRect/>
          </a:stretch>
        </p:blipFill>
        <p:spPr>
          <a:xfrm>
            <a:off x="2193033" y="1392573"/>
            <a:ext cx="2026541" cy="3029175"/>
          </a:xfrm>
        </p:spPr>
      </p:pic>
      <p:sp>
        <p:nvSpPr>
          <p:cNvPr id="5" name="Text Placeholder 4"/>
          <p:cNvSpPr>
            <a:spLocks noGrp="1"/>
          </p:cNvSpPr>
          <p:nvPr>
            <p:ph type="body" sz="quarter" idx="13"/>
          </p:nvPr>
        </p:nvSpPr>
        <p:spPr/>
        <p:txBody>
          <a:bodyPr>
            <a:normAutofit/>
          </a:bodyPr>
          <a:lstStyle/>
          <a:p>
            <a:r>
              <a:rPr lang="ca-ES" sz="2800" dirty="0"/>
              <a:t>Desde</a:t>
            </a:r>
            <a:r>
              <a:rPr lang="ca-ES" sz="4400" dirty="0"/>
              <a:t> 1937</a:t>
            </a:r>
            <a:endParaRPr lang="es-ES" sz="4400" dirty="0"/>
          </a:p>
        </p:txBody>
      </p:sp>
      <p:sp>
        <p:nvSpPr>
          <p:cNvPr id="6" name="Text Placeholder 5"/>
          <p:cNvSpPr>
            <a:spLocks noGrp="1"/>
          </p:cNvSpPr>
          <p:nvPr>
            <p:ph type="body" sz="quarter" idx="14"/>
          </p:nvPr>
        </p:nvSpPr>
        <p:spPr/>
        <p:txBody>
          <a:bodyPr>
            <a:normAutofit/>
          </a:bodyPr>
          <a:lstStyle/>
          <a:p>
            <a:r>
              <a:rPr lang="ca-ES" sz="1800" dirty="0"/>
              <a:t>Dedicados en exclusiva a</a:t>
            </a:r>
          </a:p>
          <a:p>
            <a:r>
              <a:rPr lang="ca-ES" sz="3200" dirty="0"/>
              <a:t>Lana de Roca</a:t>
            </a:r>
            <a:endParaRPr lang="es-ES" sz="3200" dirty="0"/>
          </a:p>
        </p:txBody>
      </p:sp>
      <p:pic>
        <p:nvPicPr>
          <p:cNvPr id="10" name="Picture Placeholder 9"/>
          <p:cNvPicPr>
            <a:picLocks noGrp="1" noChangeAspect="1"/>
          </p:cNvPicPr>
          <p:nvPr>
            <p:ph type="pic" sz="quarter" idx="17"/>
          </p:nvPr>
        </p:nvPicPr>
        <p:blipFill rotWithShape="1">
          <a:blip r:embed="rId4" cstate="screen">
            <a:extLst>
              <a:ext uri="{28A0092B-C50C-407E-A947-70E740481C1C}">
                <a14:useLocalDpi xmlns:a14="http://schemas.microsoft.com/office/drawing/2010/main"/>
              </a:ext>
            </a:extLst>
          </a:blip>
          <a:srcRect/>
          <a:stretch/>
        </p:blipFill>
        <p:spPr>
          <a:xfrm>
            <a:off x="4705350" y="2743098"/>
            <a:ext cx="1771649" cy="1771649"/>
          </a:xfrm>
          <a:prstGeom prst="rect">
            <a:avLst/>
          </a:prstGeom>
          <a:noFill/>
          <a:ln>
            <a:noFill/>
          </a:ln>
        </p:spPr>
      </p:pic>
      <p:sp>
        <p:nvSpPr>
          <p:cNvPr id="7" name="Text Placeholder 6"/>
          <p:cNvSpPr>
            <a:spLocks noGrp="1"/>
          </p:cNvSpPr>
          <p:nvPr>
            <p:ph type="body" sz="quarter" idx="15"/>
          </p:nvPr>
        </p:nvSpPr>
        <p:spPr/>
        <p:txBody>
          <a:bodyPr>
            <a:normAutofit fontScale="85000" lnSpcReduction="20000"/>
          </a:bodyPr>
          <a:lstStyle/>
          <a:p>
            <a:r>
              <a:rPr lang="ca-ES" sz="3600"/>
              <a:t>10.500</a:t>
            </a:r>
          </a:p>
          <a:p>
            <a:r>
              <a:rPr lang="ca-ES" sz="1600"/>
              <a:t>empleados</a:t>
            </a:r>
          </a:p>
          <a:p>
            <a:r>
              <a:rPr lang="ca-ES" sz="1600"/>
              <a:t>Sede en Dinamarca</a:t>
            </a:r>
            <a:endParaRPr lang="es-ES" sz="1600" dirty="0"/>
          </a:p>
          <a:p>
            <a:r>
              <a:rPr lang="es-ES" sz="1600" dirty="0"/>
              <a:t>Filial y fábrica en Navarra</a:t>
            </a:r>
            <a:endParaRPr lang="ca-ES" sz="1600" dirty="0"/>
          </a:p>
        </p:txBody>
      </p:sp>
      <p:sp>
        <p:nvSpPr>
          <p:cNvPr id="20" name="Slide Number Placeholder 19"/>
          <p:cNvSpPr>
            <a:spLocks noGrp="1"/>
          </p:cNvSpPr>
          <p:nvPr>
            <p:ph type="sldNum" sz="quarter" idx="11"/>
          </p:nvPr>
        </p:nvSpPr>
        <p:spPr/>
        <p:txBody>
          <a:bodyPr/>
          <a:lstStyle/>
          <a:p>
            <a:fld id="{130CA15A-B377-495B-BF48-3A3144721AF6}" type="slidenum">
              <a:rPr lang="en-GB" smtClean="0"/>
              <a:pPr/>
              <a:t>27</a:t>
            </a:fld>
            <a:endParaRPr lang="en-GB" dirty="0"/>
          </a:p>
        </p:txBody>
      </p:sp>
    </p:spTree>
    <p:extLst>
      <p:ext uri="{BB962C8B-B14F-4D97-AF65-F5344CB8AC3E}">
        <p14:creationId xmlns:p14="http://schemas.microsoft.com/office/powerpoint/2010/main" val="1301055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4729" y="670892"/>
            <a:ext cx="5908902" cy="923330"/>
          </a:xfrm>
          <a:prstGeom prst="rect">
            <a:avLst/>
          </a:prstGeom>
          <a:noFill/>
        </p:spPr>
        <p:txBody>
          <a:bodyPr wrap="square" lIns="0" tIns="0" rIns="0" bIns="0" rtlCol="0">
            <a:spAutoFit/>
          </a:bodyPr>
          <a:lstStyle/>
          <a:p>
            <a:pPr defTabSz="685800">
              <a:lnSpc>
                <a:spcPct val="100000"/>
              </a:lnSpc>
            </a:pPr>
            <a:r>
              <a:rPr lang="es-ES" sz="3000" b="1" dirty="0">
                <a:solidFill>
                  <a:srgbClr val="717171"/>
                </a:solidFill>
                <a:latin typeface="Arial"/>
              </a:rPr>
              <a:t>Una ciudad que nunca duerme, pero que jamás le impide dormir</a:t>
            </a:r>
            <a:endParaRPr lang="es-ES" sz="3000" dirty="0">
              <a:solidFill>
                <a:srgbClr val="717171"/>
              </a:solidFill>
              <a:latin typeface="Arial"/>
            </a:endParaRPr>
          </a:p>
        </p:txBody>
      </p:sp>
      <p:sp>
        <p:nvSpPr>
          <p:cNvPr id="4" name="TextBox 3"/>
          <p:cNvSpPr txBox="1"/>
          <p:nvPr/>
        </p:nvSpPr>
        <p:spPr>
          <a:xfrm>
            <a:off x="284729" y="1818861"/>
            <a:ext cx="5465990" cy="207749"/>
          </a:xfrm>
          <a:prstGeom prst="rect">
            <a:avLst/>
          </a:prstGeom>
          <a:noFill/>
        </p:spPr>
        <p:txBody>
          <a:bodyPr wrap="square" lIns="0" tIns="0" rIns="0" bIns="0" rtlCol="0">
            <a:spAutoFit/>
          </a:bodyPr>
          <a:lstStyle/>
          <a:p>
            <a:pPr defTabSz="685800">
              <a:lnSpc>
                <a:spcPct val="100000"/>
              </a:lnSpc>
            </a:pPr>
            <a:r>
              <a:rPr lang="es-ES" sz="1350" b="1" dirty="0">
                <a:solidFill>
                  <a:srgbClr val="717171"/>
                </a:solidFill>
                <a:latin typeface="Arial"/>
              </a:rPr>
              <a:t>Los productos de ROCKWOOL bajan el volumen de la ciudad</a:t>
            </a:r>
            <a:endParaRPr lang="es-ES" sz="1350" dirty="0">
              <a:solidFill>
                <a:srgbClr val="717171"/>
              </a:solidFill>
              <a:latin typeface="Arial"/>
            </a:endParaRPr>
          </a:p>
        </p:txBody>
      </p:sp>
      <p:sp>
        <p:nvSpPr>
          <p:cNvPr id="5" name="TextBox 4"/>
          <p:cNvSpPr txBox="1"/>
          <p:nvPr/>
        </p:nvSpPr>
        <p:spPr>
          <a:xfrm>
            <a:off x="553396" y="2412592"/>
            <a:ext cx="5197323" cy="1582484"/>
          </a:xfrm>
          <a:prstGeom prst="rect">
            <a:avLst/>
          </a:prstGeom>
          <a:noFill/>
        </p:spPr>
        <p:txBody>
          <a:bodyPr wrap="square" lIns="0" tIns="0" rIns="0" bIns="0" rtlCol="0">
            <a:spAutoFit/>
          </a:bodyPr>
          <a:lstStyle/>
          <a:p>
            <a:pPr marL="169069" indent="-169069" defTabSz="685800">
              <a:lnSpc>
                <a:spcPct val="100000"/>
              </a:lnSpc>
              <a:spcAft>
                <a:spcPts val="450"/>
              </a:spcAft>
            </a:pPr>
            <a:r>
              <a:rPr lang="es-ES" sz="1350" dirty="0">
                <a:solidFill>
                  <a:srgbClr val="717171"/>
                </a:solidFill>
                <a:latin typeface="Arial" charset="0"/>
              </a:rPr>
              <a:t>– Aíslan y controlan las vibraciones y el ruido.</a:t>
            </a:r>
          </a:p>
          <a:p>
            <a:pPr marL="169069" indent="-169069" defTabSz="685800">
              <a:lnSpc>
                <a:spcPct val="100000"/>
              </a:lnSpc>
              <a:spcAft>
                <a:spcPts val="450"/>
              </a:spcAft>
            </a:pPr>
            <a:r>
              <a:rPr lang="es-ES" sz="1350" dirty="0">
                <a:solidFill>
                  <a:srgbClr val="717171"/>
                </a:solidFill>
                <a:latin typeface="Arial" charset="0"/>
              </a:rPr>
              <a:t>– Si se aísla el suelo con lana de roca ROCKWOOL, se puede reducir hasta ocho veces el impacto acústico percibido proveniente del piso de arriba.</a:t>
            </a:r>
          </a:p>
          <a:p>
            <a:pPr marL="169069" indent="-169069" defTabSz="685800">
              <a:lnSpc>
                <a:spcPct val="100000"/>
              </a:lnSpc>
              <a:spcAft>
                <a:spcPts val="450"/>
              </a:spcAft>
            </a:pPr>
            <a:r>
              <a:rPr lang="es-ES" sz="1350" dirty="0">
                <a:solidFill>
                  <a:srgbClr val="717171"/>
                </a:solidFill>
                <a:latin typeface="Arial" charset="0"/>
              </a:rPr>
              <a:t>– Solo oirá la mitad del ruido producido por la lluvia si aísla la cubierta metálica con lana de roca, en comparación con otros tipos de aislamiento.</a:t>
            </a:r>
            <a:endParaRPr lang="es-ES" sz="1350" dirty="0">
              <a:solidFill>
                <a:srgbClr val="717171"/>
              </a:solidFill>
              <a:latin typeface="Arial" charset="0"/>
              <a:ea typeface="Arial" charset="0"/>
              <a:cs typeface="Arial" charset="0"/>
            </a:endParaRPr>
          </a:p>
        </p:txBody>
      </p:sp>
      <p:grpSp>
        <p:nvGrpSpPr>
          <p:cNvPr id="2" name="Group 1"/>
          <p:cNvGrpSpPr/>
          <p:nvPr/>
        </p:nvGrpSpPr>
        <p:grpSpPr>
          <a:xfrm>
            <a:off x="6990609" y="3197423"/>
            <a:ext cx="1696191" cy="1345920"/>
            <a:chOff x="9320812" y="4263231"/>
            <a:chExt cx="2261588" cy="1794560"/>
          </a:xfrm>
        </p:grpSpPr>
        <p:sp>
          <p:nvSpPr>
            <p:cNvPr id="6" name="TextBox 5"/>
            <p:cNvSpPr txBox="1"/>
            <p:nvPr/>
          </p:nvSpPr>
          <p:spPr>
            <a:xfrm>
              <a:off x="9335327" y="5117363"/>
              <a:ext cx="1977887" cy="940428"/>
            </a:xfrm>
            <a:prstGeom prst="rect">
              <a:avLst/>
            </a:prstGeom>
            <a:noFill/>
          </p:spPr>
          <p:txBody>
            <a:bodyPr wrap="square" lIns="0" tIns="0" rIns="0" bIns="0" rtlCol="0">
              <a:spAutoFit/>
            </a:bodyPr>
            <a:lstStyle/>
            <a:p>
              <a:pPr defTabSz="685800">
                <a:lnSpc>
                  <a:spcPts val="1110"/>
                </a:lnSpc>
              </a:pPr>
              <a:r>
                <a:rPr lang="es-ES" sz="1050" b="1" dirty="0">
                  <a:solidFill>
                    <a:srgbClr val="D9222A"/>
                  </a:solidFill>
                  <a:latin typeface="Arial" charset="0"/>
                </a:rPr>
                <a:t>de la población está expuesta regularmente al ruido del tráfico a niveles perjudiciales para la salud.</a:t>
              </a:r>
              <a:endParaRPr lang="es-ES" sz="1050" b="1" dirty="0">
                <a:solidFill>
                  <a:srgbClr val="D9222A"/>
                </a:solidFill>
                <a:latin typeface="Arial" charset="0"/>
                <a:ea typeface="Arial" charset="0"/>
                <a:cs typeface="Arial" charset="0"/>
              </a:endParaRPr>
            </a:p>
          </p:txBody>
        </p:sp>
        <p:sp>
          <p:nvSpPr>
            <p:cNvPr id="7" name="TextBox 6"/>
            <p:cNvSpPr txBox="1"/>
            <p:nvPr/>
          </p:nvSpPr>
          <p:spPr>
            <a:xfrm>
              <a:off x="9320812" y="4263231"/>
              <a:ext cx="2261588" cy="692497"/>
            </a:xfrm>
            <a:prstGeom prst="rect">
              <a:avLst/>
            </a:prstGeom>
            <a:noFill/>
          </p:spPr>
          <p:txBody>
            <a:bodyPr wrap="square" lIns="0" tIns="0" rIns="0" bIns="0" rtlCol="0">
              <a:spAutoFit/>
            </a:bodyPr>
            <a:lstStyle/>
            <a:p>
              <a:pPr defTabSz="685800">
                <a:lnSpc>
                  <a:spcPct val="100000"/>
                </a:lnSpc>
              </a:pPr>
              <a:r>
                <a:rPr lang="es-ES" sz="3375" b="1" dirty="0">
                  <a:solidFill>
                    <a:srgbClr val="D9222A"/>
                  </a:solidFill>
                  <a:latin typeface="Arial" charset="0"/>
                </a:rPr>
                <a:t>El 50 %</a:t>
              </a:r>
              <a:endParaRPr lang="es-ES" sz="3375" b="1" dirty="0">
                <a:solidFill>
                  <a:srgbClr val="D9222A"/>
                </a:solidFill>
                <a:latin typeface="Arial" charset="0"/>
                <a:ea typeface="Arial" charset="0"/>
                <a:cs typeface="Arial" charset="0"/>
              </a:endParaRPr>
            </a:p>
          </p:txBody>
        </p:sp>
      </p:grpSp>
      <p:sp>
        <p:nvSpPr>
          <p:cNvPr id="9" name="Rectangle 8"/>
          <p:cNvSpPr/>
          <p:nvPr/>
        </p:nvSpPr>
        <p:spPr>
          <a:xfrm>
            <a:off x="760344" y="282136"/>
            <a:ext cx="2111444" cy="253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00000"/>
              </a:lnSpc>
            </a:pPr>
            <a:endParaRPr lang="en-GB" sz="1350">
              <a:solidFill>
                <a:srgbClr val="FFFFFF"/>
              </a:solidFill>
              <a:latin typeface="Arial"/>
            </a:endParaRPr>
          </a:p>
        </p:txBody>
      </p:sp>
      <p:sp>
        <p:nvSpPr>
          <p:cNvPr id="8" name="TextBox 7"/>
          <p:cNvSpPr txBox="1"/>
          <p:nvPr/>
        </p:nvSpPr>
        <p:spPr>
          <a:xfrm>
            <a:off x="760344" y="267499"/>
            <a:ext cx="2345635" cy="276999"/>
          </a:xfrm>
          <a:prstGeom prst="rect">
            <a:avLst/>
          </a:prstGeom>
          <a:noFill/>
        </p:spPr>
        <p:txBody>
          <a:bodyPr wrap="square" rtlCol="0">
            <a:spAutoFit/>
          </a:bodyPr>
          <a:lstStyle/>
          <a:p>
            <a:pPr defTabSz="685800">
              <a:lnSpc>
                <a:spcPct val="100000"/>
              </a:lnSpc>
            </a:pPr>
            <a:r>
              <a:rPr lang="es-ES" sz="1200" b="1" dirty="0">
                <a:solidFill>
                  <a:srgbClr val="C00000"/>
                </a:solidFill>
                <a:latin typeface="Arial"/>
              </a:rPr>
              <a:t>Prestaciones Acústicas</a:t>
            </a:r>
            <a:endParaRPr lang="en-GB" sz="1200" b="1" dirty="0">
              <a:solidFill>
                <a:srgbClr val="C00000"/>
              </a:solidFill>
              <a:latin typeface="Arial"/>
            </a:endParaRPr>
          </a:p>
        </p:txBody>
      </p:sp>
      <p:sp>
        <p:nvSpPr>
          <p:cNvPr id="10" name="Rectángulo 9"/>
          <p:cNvSpPr/>
          <p:nvPr/>
        </p:nvSpPr>
        <p:spPr>
          <a:xfrm>
            <a:off x="6521116" y="4908884"/>
            <a:ext cx="2494547" cy="176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2534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1476" y="744881"/>
            <a:ext cx="2164556" cy="103875"/>
          </a:xfrm>
          <a:prstGeom prst="rect">
            <a:avLst/>
          </a:prstGeom>
          <a:noFill/>
        </p:spPr>
        <p:txBody>
          <a:bodyPr wrap="square" lIns="0" tIns="0" rIns="0" bIns="0" rtlCol="0">
            <a:spAutoFit/>
          </a:bodyPr>
          <a:lstStyle/>
          <a:p>
            <a:pPr defTabSz="685800">
              <a:lnSpc>
                <a:spcPct val="100000"/>
              </a:lnSpc>
            </a:pPr>
            <a:r>
              <a:rPr lang="es-ES" sz="675" b="1" dirty="0">
                <a:solidFill>
                  <a:srgbClr val="0097A9"/>
                </a:solidFill>
                <a:latin typeface="Arial"/>
              </a:rPr>
              <a:t>MEJORANDO LA MOVILIDAD URBANA</a:t>
            </a:r>
            <a:endParaRPr lang="es-ES" sz="675" dirty="0">
              <a:solidFill>
                <a:srgbClr val="0097A9"/>
              </a:solidFill>
              <a:latin typeface="Arial"/>
            </a:endParaRPr>
          </a:p>
        </p:txBody>
      </p:sp>
      <p:sp>
        <p:nvSpPr>
          <p:cNvPr id="3" name="TextBox 2"/>
          <p:cNvSpPr txBox="1"/>
          <p:nvPr/>
        </p:nvSpPr>
        <p:spPr>
          <a:xfrm>
            <a:off x="310753" y="930071"/>
            <a:ext cx="2000250" cy="934871"/>
          </a:xfrm>
          <a:prstGeom prst="rect">
            <a:avLst/>
          </a:prstGeom>
          <a:noFill/>
        </p:spPr>
        <p:txBody>
          <a:bodyPr wrap="square" lIns="0" tIns="0" rIns="0" bIns="0" rtlCol="0">
            <a:spAutoFit/>
          </a:bodyPr>
          <a:lstStyle/>
          <a:p>
            <a:pPr defTabSz="685800">
              <a:lnSpc>
                <a:spcPct val="100000"/>
              </a:lnSpc>
            </a:pPr>
            <a:r>
              <a:rPr lang="es-ES" sz="2025" b="1" dirty="0">
                <a:solidFill>
                  <a:srgbClr val="0097A9"/>
                </a:solidFill>
                <a:latin typeface="Arial"/>
              </a:rPr>
              <a:t>El silencioso metro de Estocolmo</a:t>
            </a:r>
            <a:endParaRPr lang="es-ES" sz="2025" dirty="0">
              <a:solidFill>
                <a:srgbClr val="0097A9"/>
              </a:solidFill>
              <a:latin typeface="Arial"/>
            </a:endParaRPr>
          </a:p>
        </p:txBody>
      </p:sp>
      <p:sp>
        <p:nvSpPr>
          <p:cNvPr id="4" name="TextBox 3"/>
          <p:cNvSpPr txBox="1"/>
          <p:nvPr/>
        </p:nvSpPr>
        <p:spPr>
          <a:xfrm>
            <a:off x="310753" y="2007738"/>
            <a:ext cx="1907381" cy="1050288"/>
          </a:xfrm>
          <a:prstGeom prst="rect">
            <a:avLst/>
          </a:prstGeom>
          <a:noFill/>
        </p:spPr>
        <p:txBody>
          <a:bodyPr wrap="square" lIns="0" tIns="0" rIns="0" bIns="0" rtlCol="0">
            <a:spAutoFit/>
          </a:bodyPr>
          <a:lstStyle/>
          <a:p>
            <a:pPr defTabSz="685800">
              <a:lnSpc>
                <a:spcPct val="100000"/>
              </a:lnSpc>
            </a:pPr>
            <a:r>
              <a:rPr lang="es-ES" sz="975" dirty="0">
                <a:solidFill>
                  <a:srgbClr val="636669"/>
                </a:solidFill>
                <a:latin typeface="Arial"/>
              </a:rPr>
              <a:t>Gracias a las prestaciones acústicas de la roca, el aislamiento que empleamos en el metro de Estocolmo ayuda a proteger las viviendas construidas sobre éste, de los ruidos y vibraciones que genera.</a:t>
            </a:r>
          </a:p>
        </p:txBody>
      </p:sp>
      <p:sp>
        <p:nvSpPr>
          <p:cNvPr id="5" name="TextBox 4"/>
          <p:cNvSpPr txBox="1"/>
          <p:nvPr/>
        </p:nvSpPr>
        <p:spPr>
          <a:xfrm>
            <a:off x="535782" y="3207544"/>
            <a:ext cx="1550194" cy="792525"/>
          </a:xfrm>
          <a:prstGeom prst="rect">
            <a:avLst/>
          </a:prstGeom>
          <a:noFill/>
        </p:spPr>
        <p:txBody>
          <a:bodyPr wrap="square" lIns="0" tIns="0" rIns="0" bIns="0" rtlCol="0">
            <a:spAutoFit/>
          </a:bodyPr>
          <a:lstStyle/>
          <a:p>
            <a:pPr marL="234554" indent="-228600" defTabSz="685800">
              <a:lnSpc>
                <a:spcPct val="100000"/>
              </a:lnSpc>
              <a:spcAft>
                <a:spcPts val="450"/>
              </a:spcAft>
            </a:pPr>
            <a:r>
              <a:rPr lang="es-ES" sz="975" dirty="0">
                <a:solidFill>
                  <a:srgbClr val="636669"/>
                </a:solidFill>
                <a:latin typeface="Arial"/>
              </a:rPr>
              <a:t>Fortalezas clave:</a:t>
            </a:r>
          </a:p>
          <a:p>
            <a:pPr marL="234554" indent="-228600" defTabSz="685800">
              <a:lnSpc>
                <a:spcPct val="100000"/>
              </a:lnSpc>
              <a:spcAft>
                <a:spcPts val="450"/>
              </a:spcAft>
            </a:pPr>
            <a:r>
              <a:rPr lang="en-US" sz="975" dirty="0">
                <a:solidFill>
                  <a:srgbClr val="636669"/>
                </a:solidFill>
                <a:latin typeface="Arial"/>
              </a:rPr>
              <a:t>	</a:t>
            </a:r>
            <a:r>
              <a:rPr lang="es-ES" sz="975" dirty="0">
                <a:solidFill>
                  <a:srgbClr val="636669"/>
                </a:solidFill>
                <a:latin typeface="Arial"/>
              </a:rPr>
              <a:t>Ruido y vibraciones</a:t>
            </a:r>
          </a:p>
          <a:p>
            <a:pPr marL="234554" indent="-228600" defTabSz="685800">
              <a:lnSpc>
                <a:spcPct val="100000"/>
              </a:lnSpc>
              <a:spcAft>
                <a:spcPts val="450"/>
              </a:spcAft>
            </a:pPr>
            <a:r>
              <a:rPr lang="en-US" sz="975" dirty="0">
                <a:solidFill>
                  <a:srgbClr val="636669"/>
                </a:solidFill>
                <a:latin typeface="Arial"/>
              </a:rPr>
              <a:t>	</a:t>
            </a:r>
            <a:r>
              <a:rPr lang="es-ES" sz="975" dirty="0">
                <a:solidFill>
                  <a:srgbClr val="636669"/>
                </a:solidFill>
                <a:latin typeface="Arial"/>
              </a:rPr>
              <a:t>Durabilidad </a:t>
            </a:r>
          </a:p>
          <a:p>
            <a:pPr marL="234554" indent="-228600" defTabSz="685800">
              <a:lnSpc>
                <a:spcPct val="100000"/>
              </a:lnSpc>
              <a:spcAft>
                <a:spcPts val="450"/>
              </a:spcAft>
            </a:pPr>
            <a:r>
              <a:rPr lang="en-US" sz="975" dirty="0">
                <a:solidFill>
                  <a:srgbClr val="636669"/>
                </a:solidFill>
                <a:latin typeface="Arial"/>
              </a:rPr>
              <a:t>	</a:t>
            </a:r>
            <a:r>
              <a:rPr lang="es-ES" sz="975" dirty="0">
                <a:solidFill>
                  <a:srgbClr val="636669"/>
                </a:solidFill>
                <a:latin typeface="Arial"/>
              </a:rPr>
              <a:t>Confort acústico</a:t>
            </a:r>
          </a:p>
        </p:txBody>
      </p:sp>
      <p:sp>
        <p:nvSpPr>
          <p:cNvPr id="6" name="TextBox 5"/>
          <p:cNvSpPr txBox="1"/>
          <p:nvPr/>
        </p:nvSpPr>
        <p:spPr>
          <a:xfrm>
            <a:off x="2636044" y="3527963"/>
            <a:ext cx="3086100" cy="103875"/>
          </a:xfrm>
          <a:prstGeom prst="rect">
            <a:avLst/>
          </a:prstGeom>
          <a:noFill/>
        </p:spPr>
        <p:txBody>
          <a:bodyPr wrap="square" lIns="0" tIns="0" rIns="0" bIns="0" rtlCol="0">
            <a:spAutoFit/>
          </a:bodyPr>
          <a:lstStyle/>
          <a:p>
            <a:pPr defTabSz="685800">
              <a:lnSpc>
                <a:spcPct val="100000"/>
              </a:lnSpc>
            </a:pPr>
            <a:r>
              <a:rPr lang="es-ES" sz="675" dirty="0">
                <a:solidFill>
                  <a:srgbClr val="636669"/>
                </a:solidFill>
                <a:latin typeface="Arial"/>
              </a:rPr>
              <a:t>Estocolmo (Suecia)</a:t>
            </a:r>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5781" y="3845832"/>
            <a:ext cx="135000" cy="135000"/>
          </a:xfrm>
          <a:prstGeom prst="rect">
            <a:avLst/>
          </a:prstGeom>
        </p:spPr>
      </p:pic>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5781" y="3418530"/>
            <a:ext cx="135000" cy="135000"/>
          </a:xfrm>
          <a:prstGeom prst="rect">
            <a:avLst/>
          </a:prstGeom>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5781" y="3629516"/>
            <a:ext cx="135000" cy="135000"/>
          </a:xfrm>
          <a:prstGeom prst="rect">
            <a:avLst/>
          </a:prstGeom>
        </p:spPr>
      </p:pic>
      <p:sp>
        <p:nvSpPr>
          <p:cNvPr id="12" name="TextBox 11"/>
          <p:cNvSpPr txBox="1"/>
          <p:nvPr/>
        </p:nvSpPr>
        <p:spPr>
          <a:xfrm>
            <a:off x="670782" y="259750"/>
            <a:ext cx="3201131" cy="276999"/>
          </a:xfrm>
          <a:prstGeom prst="rect">
            <a:avLst/>
          </a:prstGeom>
          <a:solidFill>
            <a:srgbClr val="DDF2FF"/>
          </a:solidFill>
        </p:spPr>
        <p:txBody>
          <a:bodyPr wrap="square" rtlCol="0">
            <a:spAutoFit/>
          </a:bodyPr>
          <a:lstStyle/>
          <a:p>
            <a:pPr defTabSz="685800">
              <a:lnSpc>
                <a:spcPct val="100000"/>
              </a:lnSpc>
            </a:pPr>
            <a:r>
              <a:rPr lang="es-ES" sz="1200" b="1" dirty="0">
                <a:solidFill>
                  <a:srgbClr val="0097A9"/>
                </a:solidFill>
                <a:latin typeface="Arial"/>
              </a:rPr>
              <a:t>Prestaciones acústicas | Caso práctico</a:t>
            </a:r>
            <a:endParaRPr lang="en-GB" sz="1200" b="1" dirty="0">
              <a:solidFill>
                <a:srgbClr val="0097A9"/>
              </a:solidFill>
              <a:latin typeface="Arial"/>
            </a:endParaRPr>
          </a:p>
        </p:txBody>
      </p:sp>
      <p:sp>
        <p:nvSpPr>
          <p:cNvPr id="13" name="Rectángulo 12"/>
          <p:cNvSpPr/>
          <p:nvPr/>
        </p:nvSpPr>
        <p:spPr>
          <a:xfrm>
            <a:off x="6521116" y="4908884"/>
            <a:ext cx="2494547" cy="176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39901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8868" y="800679"/>
            <a:ext cx="5434220" cy="923330"/>
          </a:xfrm>
          <a:prstGeom prst="rect">
            <a:avLst/>
          </a:prstGeom>
          <a:noFill/>
        </p:spPr>
        <p:txBody>
          <a:bodyPr wrap="square" lIns="0" tIns="0" rIns="0" bIns="0" rtlCol="0">
            <a:spAutoFit/>
          </a:bodyPr>
          <a:lstStyle/>
          <a:p>
            <a:pPr defTabSz="685800">
              <a:lnSpc>
                <a:spcPct val="100000"/>
              </a:lnSpc>
            </a:pPr>
            <a:r>
              <a:rPr lang="es-ES" sz="3000" b="1" dirty="0">
                <a:solidFill>
                  <a:srgbClr val="717171"/>
                </a:solidFill>
                <a:latin typeface="Arial"/>
              </a:rPr>
              <a:t>Edificios en los que se podría oír la caída de un alfiler</a:t>
            </a:r>
            <a:endParaRPr lang="es-ES" sz="3000" dirty="0">
              <a:solidFill>
                <a:srgbClr val="717171"/>
              </a:solidFill>
              <a:latin typeface="Arial"/>
            </a:endParaRPr>
          </a:p>
        </p:txBody>
      </p:sp>
      <p:sp>
        <p:nvSpPr>
          <p:cNvPr id="4" name="TextBox 3"/>
          <p:cNvSpPr txBox="1"/>
          <p:nvPr/>
        </p:nvSpPr>
        <p:spPr>
          <a:xfrm>
            <a:off x="388869" y="1812938"/>
            <a:ext cx="5221771" cy="415498"/>
          </a:xfrm>
          <a:prstGeom prst="rect">
            <a:avLst/>
          </a:prstGeom>
          <a:noFill/>
        </p:spPr>
        <p:txBody>
          <a:bodyPr wrap="square" lIns="0" tIns="0" rIns="0" bIns="0" rtlCol="0">
            <a:spAutoFit/>
          </a:bodyPr>
          <a:lstStyle/>
          <a:p>
            <a:pPr defTabSz="685800">
              <a:lnSpc>
                <a:spcPct val="100000"/>
              </a:lnSpc>
            </a:pPr>
            <a:r>
              <a:rPr lang="es-ES" sz="1350" b="1" dirty="0">
                <a:solidFill>
                  <a:srgbClr val="717171"/>
                </a:solidFill>
                <a:latin typeface="Arial"/>
              </a:rPr>
              <a:t>Los productos de ROCKWOOL permiten crear espacios silenciosos en los lugares donde más se necesitan.</a:t>
            </a:r>
            <a:endParaRPr lang="es-ES" sz="1350" dirty="0">
              <a:solidFill>
                <a:srgbClr val="717171"/>
              </a:solidFill>
              <a:latin typeface="Arial"/>
            </a:endParaRPr>
          </a:p>
        </p:txBody>
      </p:sp>
      <p:sp>
        <p:nvSpPr>
          <p:cNvPr id="5" name="TextBox 4"/>
          <p:cNvSpPr txBox="1"/>
          <p:nvPr/>
        </p:nvSpPr>
        <p:spPr>
          <a:xfrm>
            <a:off x="601317" y="2582409"/>
            <a:ext cx="5009322" cy="1774845"/>
          </a:xfrm>
          <a:prstGeom prst="rect">
            <a:avLst/>
          </a:prstGeom>
          <a:noFill/>
        </p:spPr>
        <p:txBody>
          <a:bodyPr wrap="square" lIns="0" tIns="0" rIns="0" bIns="0" rtlCol="0">
            <a:spAutoFit/>
          </a:bodyPr>
          <a:lstStyle/>
          <a:p>
            <a:pPr marL="169069" indent="-169069" defTabSz="685800">
              <a:lnSpc>
                <a:spcPct val="100000"/>
              </a:lnSpc>
              <a:spcAft>
                <a:spcPts val="450"/>
              </a:spcAft>
            </a:pPr>
            <a:r>
              <a:rPr lang="es-ES" sz="1350" dirty="0">
                <a:solidFill>
                  <a:srgbClr val="717171"/>
                </a:solidFill>
                <a:latin typeface="Arial" charset="0"/>
              </a:rPr>
              <a:t>– Absorbentes acústicos altamente eficientes por naturaleza</a:t>
            </a:r>
          </a:p>
          <a:p>
            <a:pPr marL="169069" indent="-169069" defTabSz="685800">
              <a:lnSpc>
                <a:spcPct val="100000"/>
              </a:lnSpc>
              <a:spcAft>
                <a:spcPts val="450"/>
              </a:spcAft>
            </a:pPr>
            <a:r>
              <a:rPr lang="es-ES" sz="1350" dirty="0">
                <a:solidFill>
                  <a:srgbClr val="717171"/>
                </a:solidFill>
                <a:latin typeface="Arial" charset="0"/>
              </a:rPr>
              <a:t>– Controlan el nivel acústico ambiental</a:t>
            </a:r>
          </a:p>
          <a:p>
            <a:pPr marL="169069" indent="-169069" defTabSz="685800">
              <a:lnSpc>
                <a:spcPct val="100000"/>
              </a:lnSpc>
              <a:spcAft>
                <a:spcPts val="450"/>
              </a:spcAft>
            </a:pPr>
            <a:r>
              <a:rPr lang="es-ES" sz="1350" dirty="0">
                <a:solidFill>
                  <a:srgbClr val="717171"/>
                </a:solidFill>
                <a:latin typeface="Arial" charset="0"/>
              </a:rPr>
              <a:t>– Reducen el ruido y los ecos en los edificios</a:t>
            </a:r>
          </a:p>
          <a:p>
            <a:pPr marL="169069" indent="-169069" defTabSz="685800">
              <a:lnSpc>
                <a:spcPct val="100000"/>
              </a:lnSpc>
              <a:spcAft>
                <a:spcPts val="450"/>
              </a:spcAft>
            </a:pPr>
            <a:r>
              <a:rPr lang="es-ES" sz="1350" dirty="0">
                <a:solidFill>
                  <a:srgbClr val="717171"/>
                </a:solidFill>
                <a:latin typeface="Arial" charset="0"/>
              </a:rPr>
              <a:t>– Se logra un elevado nivel de confort acústico sin tener que utilizar techos con perforaciones u orificios</a:t>
            </a:r>
          </a:p>
          <a:p>
            <a:pPr marL="169069" indent="-169069" defTabSz="685800">
              <a:lnSpc>
                <a:spcPct val="100000"/>
              </a:lnSpc>
              <a:spcAft>
                <a:spcPts val="450"/>
              </a:spcAft>
            </a:pPr>
            <a:r>
              <a:rPr lang="es-ES" sz="1350" dirty="0">
                <a:solidFill>
                  <a:srgbClr val="717171"/>
                </a:solidFill>
                <a:latin typeface="Arial" charset="0"/>
              </a:rPr>
              <a:t>– Se aumenta la productividad y se reducen los niveles de estrés</a:t>
            </a:r>
            <a:endParaRPr lang="es-ES" sz="1350" dirty="0">
              <a:solidFill>
                <a:srgbClr val="717171"/>
              </a:solidFill>
              <a:latin typeface="Arial" charset="0"/>
              <a:ea typeface="Arial" charset="0"/>
              <a:cs typeface="Arial" charset="0"/>
            </a:endParaRPr>
          </a:p>
          <a:p>
            <a:pPr marL="169069" indent="-169069" defTabSz="685800">
              <a:lnSpc>
                <a:spcPct val="100000"/>
              </a:lnSpc>
              <a:spcAft>
                <a:spcPts val="450"/>
              </a:spcAft>
            </a:pPr>
            <a:r>
              <a:rPr lang="es-ES" sz="1350" dirty="0">
                <a:solidFill>
                  <a:srgbClr val="717171"/>
                </a:solidFill>
                <a:latin typeface="Arial" charset="0"/>
              </a:rPr>
              <a:t>– Aumenta la inteligibilidad del habla</a:t>
            </a:r>
          </a:p>
        </p:txBody>
      </p:sp>
      <p:grpSp>
        <p:nvGrpSpPr>
          <p:cNvPr id="2" name="Group 1"/>
          <p:cNvGrpSpPr/>
          <p:nvPr/>
        </p:nvGrpSpPr>
        <p:grpSpPr>
          <a:xfrm>
            <a:off x="6790911" y="3149667"/>
            <a:ext cx="1693999" cy="1403051"/>
            <a:chOff x="9054548" y="4257610"/>
            <a:chExt cx="2258665" cy="1870734"/>
          </a:xfrm>
        </p:grpSpPr>
        <p:sp>
          <p:nvSpPr>
            <p:cNvPr id="6" name="TextBox 5"/>
            <p:cNvSpPr txBox="1"/>
            <p:nvPr/>
          </p:nvSpPr>
          <p:spPr>
            <a:xfrm>
              <a:off x="9054548" y="5697457"/>
              <a:ext cx="1977886" cy="430887"/>
            </a:xfrm>
            <a:prstGeom prst="rect">
              <a:avLst/>
            </a:prstGeom>
            <a:noFill/>
          </p:spPr>
          <p:txBody>
            <a:bodyPr wrap="square" lIns="0" tIns="0" rIns="0" bIns="0" rtlCol="0">
              <a:spAutoFit/>
            </a:bodyPr>
            <a:lstStyle/>
            <a:p>
              <a:pPr defTabSz="685800">
                <a:lnSpc>
                  <a:spcPct val="100000"/>
                </a:lnSpc>
              </a:pPr>
              <a:r>
                <a:rPr lang="es-ES" sz="1050" b="1" dirty="0">
                  <a:solidFill>
                    <a:srgbClr val="D9222A"/>
                  </a:solidFill>
                  <a:latin typeface="Arial"/>
                </a:rPr>
                <a:t>de las palabras que dice su maestro/a</a:t>
              </a:r>
              <a:endParaRPr lang="es-ES" sz="1050" dirty="0">
                <a:solidFill>
                  <a:srgbClr val="D9222A"/>
                </a:solidFill>
                <a:latin typeface="Arial"/>
              </a:endParaRPr>
            </a:p>
          </p:txBody>
        </p:sp>
        <p:sp>
          <p:nvSpPr>
            <p:cNvPr id="7" name="TextBox 6"/>
            <p:cNvSpPr txBox="1"/>
            <p:nvPr/>
          </p:nvSpPr>
          <p:spPr>
            <a:xfrm>
              <a:off x="9054548" y="4911588"/>
              <a:ext cx="2258665" cy="923329"/>
            </a:xfrm>
            <a:prstGeom prst="rect">
              <a:avLst/>
            </a:prstGeom>
            <a:noFill/>
          </p:spPr>
          <p:txBody>
            <a:bodyPr wrap="square" lIns="0" tIns="0" rIns="0" bIns="0" rtlCol="0">
              <a:spAutoFit/>
            </a:bodyPr>
            <a:lstStyle/>
            <a:p>
              <a:pPr defTabSz="685800">
                <a:lnSpc>
                  <a:spcPct val="100000"/>
                </a:lnSpc>
              </a:pPr>
              <a:r>
                <a:rPr lang="es-ES" sz="4500" b="1" dirty="0">
                  <a:solidFill>
                    <a:srgbClr val="D9222A"/>
                  </a:solidFill>
                  <a:latin typeface="Arial" charset="0"/>
                </a:rPr>
                <a:t>25 %</a:t>
              </a:r>
              <a:endParaRPr lang="es-ES" sz="4500" b="1" dirty="0">
                <a:solidFill>
                  <a:srgbClr val="D9222A"/>
                </a:solidFill>
                <a:latin typeface="Arial" charset="0"/>
                <a:ea typeface="Arial" charset="0"/>
                <a:cs typeface="Arial" charset="0"/>
              </a:endParaRPr>
            </a:p>
          </p:txBody>
        </p:sp>
        <p:sp>
          <p:nvSpPr>
            <p:cNvPr id="8" name="TextBox 7"/>
            <p:cNvSpPr txBox="1"/>
            <p:nvPr/>
          </p:nvSpPr>
          <p:spPr>
            <a:xfrm>
              <a:off x="9054548" y="4257610"/>
              <a:ext cx="2258665" cy="861774"/>
            </a:xfrm>
            <a:prstGeom prst="rect">
              <a:avLst/>
            </a:prstGeom>
            <a:noFill/>
          </p:spPr>
          <p:txBody>
            <a:bodyPr wrap="square" lIns="0" tIns="0" rIns="0" bIns="0" rtlCol="0">
              <a:spAutoFit/>
            </a:bodyPr>
            <a:lstStyle/>
            <a:p>
              <a:pPr defTabSz="685800">
                <a:lnSpc>
                  <a:spcPct val="100000"/>
                </a:lnSpc>
              </a:pPr>
              <a:r>
                <a:rPr lang="es-ES" sz="1050" b="1" dirty="0">
                  <a:solidFill>
                    <a:srgbClr val="D9222A"/>
                  </a:solidFill>
                  <a:latin typeface="Arial"/>
                </a:rPr>
                <a:t>En escuelas en las que no se utiliza absorción acústica, los niños no captan un </a:t>
              </a:r>
              <a:endParaRPr lang="es-ES" sz="1050" dirty="0">
                <a:solidFill>
                  <a:srgbClr val="D9222A"/>
                </a:solidFill>
                <a:latin typeface="Arial"/>
              </a:endParaRPr>
            </a:p>
          </p:txBody>
        </p:sp>
      </p:grpSp>
      <p:sp>
        <p:nvSpPr>
          <p:cNvPr id="10" name="Rectangle 9"/>
          <p:cNvSpPr/>
          <p:nvPr/>
        </p:nvSpPr>
        <p:spPr>
          <a:xfrm>
            <a:off x="760344" y="231699"/>
            <a:ext cx="1811407" cy="312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00000"/>
              </a:lnSpc>
            </a:pPr>
            <a:endParaRPr lang="en-GB" sz="1350">
              <a:solidFill>
                <a:srgbClr val="FFFFFF"/>
              </a:solidFill>
              <a:latin typeface="Arial"/>
            </a:endParaRPr>
          </a:p>
        </p:txBody>
      </p:sp>
      <p:sp>
        <p:nvSpPr>
          <p:cNvPr id="9" name="TextBox 8"/>
          <p:cNvSpPr txBox="1"/>
          <p:nvPr/>
        </p:nvSpPr>
        <p:spPr>
          <a:xfrm>
            <a:off x="760344" y="250085"/>
            <a:ext cx="2345635" cy="276999"/>
          </a:xfrm>
          <a:prstGeom prst="rect">
            <a:avLst/>
          </a:prstGeom>
          <a:noFill/>
        </p:spPr>
        <p:txBody>
          <a:bodyPr wrap="square" rtlCol="0">
            <a:spAutoFit/>
          </a:bodyPr>
          <a:lstStyle/>
          <a:p>
            <a:pPr defTabSz="685800">
              <a:lnSpc>
                <a:spcPct val="100000"/>
              </a:lnSpc>
            </a:pPr>
            <a:r>
              <a:rPr lang="es-ES" sz="1200" b="1" dirty="0">
                <a:solidFill>
                  <a:srgbClr val="C00000"/>
                </a:solidFill>
                <a:latin typeface="Arial"/>
              </a:rPr>
              <a:t>Prestaciones Acústicas</a:t>
            </a:r>
            <a:endParaRPr lang="en-GB" sz="1200" b="1" dirty="0">
              <a:solidFill>
                <a:srgbClr val="C00000"/>
              </a:solidFill>
              <a:latin typeface="Arial"/>
            </a:endParaRPr>
          </a:p>
        </p:txBody>
      </p:sp>
      <p:sp>
        <p:nvSpPr>
          <p:cNvPr id="11" name="Rectángulo 10"/>
          <p:cNvSpPr/>
          <p:nvPr/>
        </p:nvSpPr>
        <p:spPr>
          <a:xfrm>
            <a:off x="6521116" y="4908884"/>
            <a:ext cx="2494547" cy="176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13077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8072" y="692944"/>
            <a:ext cx="2164556" cy="207749"/>
          </a:xfrm>
          <a:prstGeom prst="rect">
            <a:avLst/>
          </a:prstGeom>
          <a:noFill/>
        </p:spPr>
        <p:txBody>
          <a:bodyPr wrap="square" lIns="0" tIns="0" rIns="0" bIns="0" rtlCol="0">
            <a:spAutoFit/>
          </a:bodyPr>
          <a:lstStyle/>
          <a:p>
            <a:pPr defTabSz="685800">
              <a:lnSpc>
                <a:spcPct val="100000"/>
              </a:lnSpc>
            </a:pPr>
            <a:r>
              <a:rPr lang="es-ES" sz="675" b="1" dirty="0">
                <a:solidFill>
                  <a:srgbClr val="0097A9"/>
                </a:solidFill>
                <a:latin typeface="Arial"/>
              </a:rPr>
              <a:t>CREAR ESPACIOS INTERIORES SALUDABLES</a:t>
            </a:r>
            <a:endParaRPr lang="es-ES" sz="675" dirty="0">
              <a:solidFill>
                <a:srgbClr val="0097A9"/>
              </a:solidFill>
              <a:latin typeface="Arial"/>
            </a:endParaRPr>
          </a:p>
          <a:p>
            <a:pPr defTabSz="685800">
              <a:lnSpc>
                <a:spcPct val="100000"/>
              </a:lnSpc>
            </a:pPr>
            <a:r>
              <a:rPr lang="es-ES" sz="675" b="1" dirty="0">
                <a:solidFill>
                  <a:srgbClr val="0097A9"/>
                </a:solidFill>
                <a:latin typeface="Arial"/>
              </a:rPr>
              <a:t>CREAR LA PRÓXIMA GENERACIÓN DE EDIFICIOS</a:t>
            </a:r>
            <a:endParaRPr lang="es-ES" sz="675" dirty="0">
              <a:solidFill>
                <a:srgbClr val="0097A9"/>
              </a:solidFill>
              <a:latin typeface="Arial"/>
            </a:endParaRPr>
          </a:p>
        </p:txBody>
      </p:sp>
      <p:sp>
        <p:nvSpPr>
          <p:cNvPr id="3" name="TextBox 2"/>
          <p:cNvSpPr txBox="1"/>
          <p:nvPr/>
        </p:nvSpPr>
        <p:spPr>
          <a:xfrm>
            <a:off x="260191" y="1031971"/>
            <a:ext cx="2354423" cy="311624"/>
          </a:xfrm>
          <a:prstGeom prst="rect">
            <a:avLst/>
          </a:prstGeom>
          <a:noFill/>
        </p:spPr>
        <p:txBody>
          <a:bodyPr wrap="square" lIns="0" tIns="0" rIns="0" bIns="0" rtlCol="0">
            <a:spAutoFit/>
          </a:bodyPr>
          <a:lstStyle/>
          <a:p>
            <a:pPr defTabSz="685800">
              <a:lnSpc>
                <a:spcPct val="100000"/>
              </a:lnSpc>
            </a:pPr>
            <a:r>
              <a:rPr lang="es-ES" sz="2025" b="1" dirty="0">
                <a:solidFill>
                  <a:srgbClr val="0097A9"/>
                </a:solidFill>
                <a:latin typeface="Arial"/>
              </a:rPr>
              <a:t> A su servicio</a:t>
            </a:r>
            <a:endParaRPr lang="es-ES" sz="2025" dirty="0">
              <a:solidFill>
                <a:srgbClr val="0097A9"/>
              </a:solidFill>
              <a:latin typeface="Arial"/>
            </a:endParaRPr>
          </a:p>
        </p:txBody>
      </p:sp>
      <p:sp>
        <p:nvSpPr>
          <p:cNvPr id="4" name="TextBox 3"/>
          <p:cNvSpPr txBox="1"/>
          <p:nvPr/>
        </p:nvSpPr>
        <p:spPr>
          <a:xfrm>
            <a:off x="318072" y="1556305"/>
            <a:ext cx="2055359" cy="1200329"/>
          </a:xfrm>
          <a:prstGeom prst="rect">
            <a:avLst/>
          </a:prstGeom>
          <a:noFill/>
        </p:spPr>
        <p:txBody>
          <a:bodyPr wrap="square" lIns="0" tIns="0" rIns="0" bIns="0" rtlCol="0">
            <a:spAutoFit/>
          </a:bodyPr>
          <a:lstStyle/>
          <a:p>
            <a:pPr defTabSz="685800">
              <a:lnSpc>
                <a:spcPct val="100000"/>
              </a:lnSpc>
            </a:pPr>
            <a:r>
              <a:rPr lang="es-ES" sz="975" dirty="0">
                <a:solidFill>
                  <a:srgbClr val="636669"/>
                </a:solidFill>
                <a:latin typeface="Arial" charset="0"/>
              </a:rPr>
              <a:t>Para garantizar que el nuevo y flexible diseño de oficinas abiertas de la empresa </a:t>
            </a:r>
            <a:r>
              <a:rPr lang="es-ES" sz="975" dirty="0" err="1">
                <a:solidFill>
                  <a:srgbClr val="636669"/>
                </a:solidFill>
                <a:latin typeface="Arial" charset="0"/>
              </a:rPr>
              <a:t>Statoil</a:t>
            </a:r>
            <a:r>
              <a:rPr lang="es-ES" sz="975" dirty="0">
                <a:solidFill>
                  <a:srgbClr val="636669"/>
                </a:solidFill>
                <a:latin typeface="Arial" charset="0"/>
              </a:rPr>
              <a:t> (Oslo) contribuyera a aumentar la productividad, así como la eficiencia, proporcionamos soluciones de techos acústicos que garantizaban un entorno silencioso.</a:t>
            </a:r>
            <a:endParaRPr lang="es-ES" sz="975" dirty="0">
              <a:solidFill>
                <a:srgbClr val="636669"/>
              </a:solidFill>
              <a:latin typeface="Arial" charset="0"/>
              <a:ea typeface="Arial" charset="0"/>
              <a:cs typeface="Arial" charset="0"/>
            </a:endParaRPr>
          </a:p>
        </p:txBody>
      </p:sp>
      <p:sp>
        <p:nvSpPr>
          <p:cNvPr id="5" name="TextBox 4"/>
          <p:cNvSpPr txBox="1"/>
          <p:nvPr/>
        </p:nvSpPr>
        <p:spPr>
          <a:xfrm>
            <a:off x="535782" y="2850535"/>
            <a:ext cx="1778794" cy="792525"/>
          </a:xfrm>
          <a:prstGeom prst="rect">
            <a:avLst/>
          </a:prstGeom>
          <a:noFill/>
        </p:spPr>
        <p:txBody>
          <a:bodyPr wrap="square" lIns="0" tIns="0" rIns="0" bIns="0" rtlCol="0">
            <a:spAutoFit/>
          </a:bodyPr>
          <a:lstStyle/>
          <a:p>
            <a:pPr marL="234554" indent="-234554" defTabSz="685800">
              <a:lnSpc>
                <a:spcPct val="100000"/>
              </a:lnSpc>
              <a:spcAft>
                <a:spcPts val="450"/>
              </a:spcAft>
            </a:pPr>
            <a:r>
              <a:rPr lang="es-ES" sz="975" dirty="0">
                <a:solidFill>
                  <a:srgbClr val="636669"/>
                </a:solidFill>
                <a:latin typeface="Arial" charset="0"/>
              </a:rPr>
              <a:t>Fortalezas clave:</a:t>
            </a:r>
          </a:p>
          <a:p>
            <a:pPr marL="234554" indent="-234554" defTabSz="685800">
              <a:lnSpc>
                <a:spcPct val="100000"/>
              </a:lnSpc>
              <a:spcAft>
                <a:spcPts val="450"/>
              </a:spcAft>
            </a:pPr>
            <a:r>
              <a:rPr lang="en-US" sz="975" dirty="0">
                <a:solidFill>
                  <a:srgbClr val="636669"/>
                </a:solidFill>
                <a:latin typeface="Arial" charset="0"/>
              </a:rPr>
              <a:t>	</a:t>
            </a:r>
            <a:r>
              <a:rPr lang="es-ES" sz="975" dirty="0">
                <a:solidFill>
                  <a:srgbClr val="636669"/>
                </a:solidFill>
                <a:latin typeface="Arial" charset="0"/>
              </a:rPr>
              <a:t>Flexibilidad estética</a:t>
            </a:r>
          </a:p>
          <a:p>
            <a:pPr marL="234554" indent="-234554" defTabSz="685800">
              <a:lnSpc>
                <a:spcPct val="100000"/>
              </a:lnSpc>
              <a:spcAft>
                <a:spcPts val="450"/>
              </a:spcAft>
            </a:pPr>
            <a:r>
              <a:rPr lang="en-US" sz="975" dirty="0">
                <a:solidFill>
                  <a:srgbClr val="636669"/>
                </a:solidFill>
                <a:latin typeface="Arial" charset="0"/>
              </a:rPr>
              <a:t>	</a:t>
            </a:r>
            <a:r>
              <a:rPr lang="es-ES" sz="975" dirty="0">
                <a:solidFill>
                  <a:srgbClr val="636669"/>
                </a:solidFill>
                <a:latin typeface="Arial" charset="0"/>
              </a:rPr>
              <a:t>Ambiente interior óptimo</a:t>
            </a:r>
          </a:p>
          <a:p>
            <a:pPr marL="234554" indent="-234554" defTabSz="685800">
              <a:lnSpc>
                <a:spcPct val="100000"/>
              </a:lnSpc>
              <a:spcAft>
                <a:spcPts val="450"/>
              </a:spcAft>
            </a:pPr>
            <a:r>
              <a:rPr lang="en-US" sz="975" dirty="0">
                <a:solidFill>
                  <a:srgbClr val="636669"/>
                </a:solidFill>
                <a:latin typeface="Arial" charset="0"/>
              </a:rPr>
              <a:t>	</a:t>
            </a:r>
            <a:r>
              <a:rPr lang="es-ES" sz="975" dirty="0">
                <a:solidFill>
                  <a:srgbClr val="636669"/>
                </a:solidFill>
                <a:latin typeface="Arial" charset="0"/>
              </a:rPr>
              <a:t>Confort acústico</a:t>
            </a:r>
          </a:p>
        </p:txBody>
      </p:sp>
      <p:sp>
        <p:nvSpPr>
          <p:cNvPr id="6" name="TextBox 5"/>
          <p:cNvSpPr txBox="1"/>
          <p:nvPr/>
        </p:nvSpPr>
        <p:spPr>
          <a:xfrm>
            <a:off x="5786438" y="4136901"/>
            <a:ext cx="3086100" cy="207749"/>
          </a:xfrm>
          <a:prstGeom prst="rect">
            <a:avLst/>
          </a:prstGeom>
          <a:noFill/>
        </p:spPr>
        <p:txBody>
          <a:bodyPr wrap="square" lIns="0" tIns="0" rIns="0" bIns="0" rtlCol="0">
            <a:spAutoFit/>
          </a:bodyPr>
          <a:lstStyle/>
          <a:p>
            <a:pPr defTabSz="685800">
              <a:lnSpc>
                <a:spcPct val="100000"/>
              </a:lnSpc>
            </a:pPr>
            <a:r>
              <a:rPr lang="es-ES" sz="675" b="1" dirty="0">
                <a:solidFill>
                  <a:srgbClr val="FFFFFF"/>
                </a:solidFill>
                <a:latin typeface="Arial"/>
              </a:rPr>
              <a:t>Jarle</a:t>
            </a:r>
            <a:r>
              <a:rPr lang="es-ES" sz="1350">
                <a:solidFill>
                  <a:srgbClr val="000000"/>
                </a:solidFill>
                <a:latin typeface="Arial"/>
              </a:rPr>
              <a:t> </a:t>
            </a:r>
            <a:r>
              <a:rPr lang="es-ES" sz="675" b="1" dirty="0">
                <a:solidFill>
                  <a:srgbClr val="FFFFFF"/>
                </a:solidFill>
                <a:latin typeface="Arial"/>
              </a:rPr>
              <a:t>Jenssen, de Acusto, empresa de instalación de interiores</a:t>
            </a:r>
            <a:endParaRPr lang="es-ES" sz="675" dirty="0">
              <a:solidFill>
                <a:srgbClr val="FFFFFF"/>
              </a:solidFill>
              <a:latin typeface="Arial"/>
            </a:endParaRPr>
          </a:p>
        </p:txBody>
      </p:sp>
      <p:sp>
        <p:nvSpPr>
          <p:cNvPr id="7" name="TextBox 6"/>
          <p:cNvSpPr txBox="1"/>
          <p:nvPr/>
        </p:nvSpPr>
        <p:spPr>
          <a:xfrm>
            <a:off x="5700712" y="2993231"/>
            <a:ext cx="3443288" cy="1223412"/>
          </a:xfrm>
          <a:prstGeom prst="rect">
            <a:avLst/>
          </a:prstGeom>
          <a:noFill/>
        </p:spPr>
        <p:txBody>
          <a:bodyPr wrap="square" rtlCol="0">
            <a:spAutoFit/>
          </a:bodyPr>
          <a:lstStyle/>
          <a:p>
            <a:pPr marL="105966" indent="-105966" defTabSz="685800">
              <a:lnSpc>
                <a:spcPct val="100000"/>
              </a:lnSpc>
            </a:pPr>
            <a:r>
              <a:rPr lang="es-ES" sz="1350" b="1" dirty="0">
                <a:solidFill>
                  <a:srgbClr val="FFFFFF"/>
                </a:solidFill>
                <a:latin typeface="Arial" charset="0"/>
              </a:rPr>
              <a:t>«</a:t>
            </a:r>
            <a:r>
              <a:rPr lang="es-ES" sz="1200" b="1" dirty="0">
                <a:solidFill>
                  <a:srgbClr val="FFFFFF"/>
                </a:solidFill>
                <a:latin typeface="Arial" charset="0"/>
              </a:rPr>
              <a:t>Estos elementos principales tenían que ofrecer el mejor resultado en cuanto a seguridad, calidad y flexibilidad, ya que Statoil requería una solución especial que pudiera satisfacer sus objetivos de crecimiento a largo plazo</a:t>
            </a:r>
            <a:r>
              <a:rPr lang="es-ES" sz="1200" b="1" dirty="0">
                <a:solidFill>
                  <a:srgbClr val="FFFFFF"/>
                </a:solidFill>
                <a:latin typeface="Arial"/>
              </a:rPr>
              <a:t>.»</a:t>
            </a:r>
            <a:endParaRPr lang="es-ES" sz="1200" dirty="0">
              <a:solidFill>
                <a:srgbClr val="FFFFFF"/>
              </a:solidFill>
              <a:latin typeface="Arial"/>
            </a:endParaRPr>
          </a:p>
        </p:txBody>
      </p:sp>
      <p:sp>
        <p:nvSpPr>
          <p:cNvPr id="8" name="TextBox 7"/>
          <p:cNvSpPr txBox="1"/>
          <p:nvPr/>
        </p:nvSpPr>
        <p:spPr>
          <a:xfrm>
            <a:off x="2614613" y="3512806"/>
            <a:ext cx="3086100" cy="103875"/>
          </a:xfrm>
          <a:prstGeom prst="rect">
            <a:avLst/>
          </a:prstGeom>
          <a:noFill/>
        </p:spPr>
        <p:txBody>
          <a:bodyPr wrap="square" lIns="0" tIns="0" rIns="0" bIns="0" rtlCol="0">
            <a:spAutoFit/>
          </a:bodyPr>
          <a:lstStyle/>
          <a:p>
            <a:pPr defTabSz="685800">
              <a:lnSpc>
                <a:spcPct val="100000"/>
              </a:lnSpc>
            </a:pPr>
            <a:r>
              <a:rPr lang="es-ES" sz="675" dirty="0">
                <a:solidFill>
                  <a:srgbClr val="636669"/>
                </a:solidFill>
                <a:latin typeface="Arial"/>
              </a:rPr>
              <a:t>Fornebu, cerca de Oslo (Noruega) </a:t>
            </a:r>
          </a:p>
        </p:txBody>
      </p: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5781" y="3275172"/>
            <a:ext cx="135000" cy="135000"/>
          </a:xfrm>
          <a:prstGeom prst="rect">
            <a:avLst/>
          </a:prstGeom>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5781" y="3488823"/>
            <a:ext cx="135000" cy="135000"/>
          </a:xfrm>
          <a:prstGeom prst="rect">
            <a:avLst/>
          </a:prstGeom>
        </p:spPr>
      </p:pic>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5781" y="3063245"/>
            <a:ext cx="135000" cy="135000"/>
          </a:xfrm>
          <a:prstGeom prst="rect">
            <a:avLst/>
          </a:prstGeom>
        </p:spPr>
      </p:pic>
      <p:sp>
        <p:nvSpPr>
          <p:cNvPr id="14" name="TextBox 13"/>
          <p:cNvSpPr txBox="1"/>
          <p:nvPr/>
        </p:nvSpPr>
        <p:spPr>
          <a:xfrm>
            <a:off x="670782" y="258482"/>
            <a:ext cx="3105449" cy="276999"/>
          </a:xfrm>
          <a:prstGeom prst="rect">
            <a:avLst/>
          </a:prstGeom>
          <a:solidFill>
            <a:srgbClr val="DDF2FF"/>
          </a:solidFill>
        </p:spPr>
        <p:txBody>
          <a:bodyPr wrap="square" rtlCol="0">
            <a:spAutoFit/>
          </a:bodyPr>
          <a:lstStyle/>
          <a:p>
            <a:pPr defTabSz="685800">
              <a:lnSpc>
                <a:spcPct val="100000"/>
              </a:lnSpc>
            </a:pPr>
            <a:r>
              <a:rPr lang="es-ES" sz="1200" b="1" dirty="0">
                <a:solidFill>
                  <a:srgbClr val="0097A9"/>
                </a:solidFill>
                <a:latin typeface="Arial"/>
              </a:rPr>
              <a:t>Prestaciones acústicas | Caso práctico</a:t>
            </a:r>
            <a:endParaRPr lang="en-GB" sz="1200" b="1" dirty="0">
              <a:solidFill>
                <a:srgbClr val="0097A9"/>
              </a:solidFill>
              <a:latin typeface="Arial"/>
            </a:endParaRPr>
          </a:p>
        </p:txBody>
      </p:sp>
      <p:sp>
        <p:nvSpPr>
          <p:cNvPr id="15" name="Rectángulo 14"/>
          <p:cNvSpPr/>
          <p:nvPr/>
        </p:nvSpPr>
        <p:spPr>
          <a:xfrm>
            <a:off x="6521116" y="4908884"/>
            <a:ext cx="2494547" cy="176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26889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5143501"/>
          </a:xfrm>
          <a:prstGeom prst="rect">
            <a:avLst/>
          </a:pr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srgbClr val="FFFFFF"/>
              </a:solidFill>
              <a:effectLst/>
              <a:uLnTx/>
              <a:uFillTx/>
              <a:latin typeface="Arial"/>
              <a:ea typeface="+mn-ea"/>
              <a:cs typeface="+mn-cs"/>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6402" t="12448" r="5803"/>
          <a:stretch/>
        </p:blipFill>
        <p:spPr>
          <a:xfrm>
            <a:off x="0" y="266701"/>
            <a:ext cx="9144000" cy="4876800"/>
          </a:xfrm>
          <a:prstGeom prst="rect">
            <a:avLst/>
          </a:prstGeom>
        </p:spPr>
      </p:pic>
      <p:sp>
        <p:nvSpPr>
          <p:cNvPr id="3" name="Footer Placeholder 2"/>
          <p:cNvSpPr>
            <a:spLocks noGrp="1"/>
          </p:cNvSpPr>
          <p:nvPr>
            <p:ph type="ftr" sz="quarter" idx="10"/>
          </p:nvPr>
        </p:nvSpPr>
        <p:spPr/>
        <p:txBody>
          <a:bodyPr/>
          <a:lstStyle/>
          <a:p>
            <a:pPr marL="0" marR="0" lvl="0" indent="0" algn="ctr"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n-GB" sz="600" b="0" i="0" u="none" strike="noStrike" kern="1200" cap="none" spc="0" normalizeH="0" baseline="0" noProof="0">
                <a:ln>
                  <a:noFill/>
                </a:ln>
                <a:solidFill>
                  <a:srgbClr val="000000"/>
                </a:solidFill>
                <a:effectLst/>
                <a:uLnTx/>
                <a:uFillTx/>
                <a:latin typeface="Arial"/>
                <a:ea typeface="+mn-ea"/>
                <a:cs typeface="+mn-cs"/>
                <a:sym typeface="Symbol" panose="05050102010706020507" pitchFamily="18" charset="2"/>
              </a:rPr>
              <a:t></a:t>
            </a:r>
            <a:r>
              <a:rPr kumimoji="0" lang="es-ES" sz="600" b="0" i="0" u="none" strike="noStrike" kern="1200" cap="none" spc="0" normalizeH="0" baseline="0" noProof="0">
                <a:ln>
                  <a:noFill/>
                </a:ln>
                <a:solidFill>
                  <a:srgbClr val="000000"/>
                </a:solidFill>
                <a:effectLst/>
                <a:uLnTx/>
                <a:uFillTx/>
                <a:latin typeface="Arial"/>
                <a:ea typeface="+mn-ea"/>
                <a:cs typeface="+mn-cs"/>
              </a:rPr>
              <a:t> © ROCKWOOL International A/S</a:t>
            </a:r>
            <a:endParaRPr kumimoji="0" lang="es-ES"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Slide Number Placeholder 3"/>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32</a:t>
            </a:fld>
            <a:endParaRPr kumimoji="0" lang="es-ES"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16" name="Title 1"/>
          <p:cNvSpPr txBox="1">
            <a:spLocks/>
          </p:cNvSpPr>
          <p:nvPr/>
        </p:nvSpPr>
        <p:spPr bwMode="gray">
          <a:xfrm>
            <a:off x="554746" y="203534"/>
            <a:ext cx="4165535" cy="315579"/>
          </a:xfrm>
          <a:prstGeom prst="rect">
            <a:avLst/>
          </a:prstGeom>
        </p:spPr>
        <p:txBody>
          <a:bodyPr vert="horz" lIns="0" tIns="0" rIns="0" bIns="0" rtlCol="0" anchor="t" anchorCtr="0">
            <a:noAutofit/>
          </a:bodyPr>
          <a:lstStyle>
            <a:lvl1pPr algn="l" defTabSz="685783" rtl="0" eaLnBrk="1" latinLnBrk="0" hangingPunct="1">
              <a:lnSpc>
                <a:spcPct val="85000"/>
              </a:lnSpc>
              <a:spcBef>
                <a:spcPct val="0"/>
              </a:spcBef>
              <a:buNone/>
              <a:defRPr sz="1800" b="1" kern="1200">
                <a:solidFill>
                  <a:schemeClr val="tx1"/>
                </a:solidFill>
                <a:latin typeface="+mj-lt"/>
                <a:ea typeface="+mj-ea"/>
                <a:cs typeface="+mj-cs"/>
              </a:defRPr>
            </a:lvl1pPr>
          </a:lstStyle>
          <a:p>
            <a:pPr marL="0" marR="0" lvl="0" indent="0" algn="l" defTabSz="685783" rtl="0" eaLnBrk="1" fontAlgn="auto" latinLnBrk="0" hangingPunct="1">
              <a:lnSpc>
                <a:spcPct val="85000"/>
              </a:lnSpc>
              <a:spcBef>
                <a:spcPct val="0"/>
              </a:spcBef>
              <a:spcAft>
                <a:spcPts val="0"/>
              </a:spcAft>
              <a:buClrTx/>
              <a:buSzTx/>
              <a:buFontTx/>
              <a:buNone/>
              <a:tabLst/>
              <a:defRPr/>
            </a:pPr>
            <a:r>
              <a:rPr kumimoji="0" lang="es-ES" sz="1800" b="1" i="0" u="none" strike="noStrike" kern="1200" cap="none" spc="0" normalizeH="0" baseline="0" noProof="0" dirty="0">
                <a:ln>
                  <a:noFill/>
                </a:ln>
                <a:solidFill>
                  <a:srgbClr val="D20014"/>
                </a:solidFill>
                <a:effectLst/>
                <a:uLnTx/>
                <a:uFillTx/>
                <a:latin typeface="Arial"/>
                <a:ea typeface="+mj-ea"/>
                <a:cs typeface="+mj-cs"/>
              </a:rPr>
              <a:t>Líder en fabricación de lana de</a:t>
            </a:r>
            <a:r>
              <a:rPr kumimoji="0" lang="es-ES" sz="1800" b="1" i="0" u="none" strike="noStrike" kern="1200" cap="none" spc="0" normalizeH="0" noProof="0" dirty="0">
                <a:ln>
                  <a:noFill/>
                </a:ln>
                <a:solidFill>
                  <a:srgbClr val="D20014"/>
                </a:solidFill>
                <a:effectLst/>
                <a:uLnTx/>
                <a:uFillTx/>
                <a:latin typeface="Arial"/>
                <a:ea typeface="+mj-ea"/>
                <a:cs typeface="+mj-cs"/>
              </a:rPr>
              <a:t> </a:t>
            </a:r>
            <a:r>
              <a:rPr kumimoji="0" lang="es-ES" sz="1800" b="1" i="0" u="none" strike="noStrike" kern="1200" cap="none" spc="0" normalizeH="0" baseline="0" noProof="0" dirty="0">
                <a:ln>
                  <a:noFill/>
                </a:ln>
                <a:solidFill>
                  <a:srgbClr val="D20014"/>
                </a:solidFill>
                <a:effectLst/>
                <a:uLnTx/>
                <a:uFillTx/>
                <a:latin typeface="Arial"/>
                <a:ea typeface="+mj-ea"/>
                <a:cs typeface="+mj-cs"/>
              </a:rPr>
              <a:t>roca</a:t>
            </a:r>
          </a:p>
        </p:txBody>
      </p:sp>
      <p:sp>
        <p:nvSpPr>
          <p:cNvPr id="17" name="TextBox 16"/>
          <p:cNvSpPr txBox="1"/>
          <p:nvPr/>
        </p:nvSpPr>
        <p:spPr>
          <a:xfrm>
            <a:off x="-3544570" y="2878304"/>
            <a:ext cx="3544570" cy="1491177"/>
          </a:xfrm>
          <a:prstGeom prst="rect">
            <a:avLst/>
          </a:prstGeom>
          <a:noFill/>
          <a:ln w="50800">
            <a:noFill/>
          </a:ln>
        </p:spPr>
        <p:txBody>
          <a:bodyPr wrap="square" lIns="0" tIns="0" rIns="0" bIns="0" rtlCol="0">
            <a:spAutoFit/>
          </a:bodyP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3200" b="1" i="0" u="none" strike="noStrike" kern="1200" cap="none" spc="0" normalizeH="0" baseline="0" noProof="0" dirty="0">
                <a:ln>
                  <a:noFill/>
                </a:ln>
                <a:solidFill>
                  <a:srgbClr val="000000"/>
                </a:solidFill>
                <a:effectLst/>
                <a:uLnTx/>
                <a:uFillTx/>
                <a:latin typeface="Arial"/>
                <a:ea typeface="+mn-ea"/>
                <a:cs typeface="+mn-cs"/>
              </a:rPr>
              <a:t>2208 millones de Euros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1200" b="0" i="0" u="none" strike="noStrike" kern="1200" cap="none" spc="0" normalizeH="0" baseline="0" noProof="0" dirty="0">
                <a:ln>
                  <a:noFill/>
                </a:ln>
                <a:solidFill>
                  <a:srgbClr val="000000"/>
                </a:solidFill>
                <a:effectLst/>
                <a:uLnTx/>
                <a:uFillTx/>
                <a:latin typeface="Arial"/>
                <a:ea typeface="+mn-ea"/>
                <a:cs typeface="+mn-cs"/>
              </a:rPr>
              <a:t>Ventas netas en 2015</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14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3200" b="1" i="0" u="none" strike="noStrike" kern="1200" cap="none" spc="0" normalizeH="0" baseline="0" noProof="0" dirty="0">
                <a:ln>
                  <a:noFill/>
                </a:ln>
                <a:solidFill>
                  <a:srgbClr val="000000"/>
                </a:solidFill>
                <a:effectLst/>
                <a:uLnTx/>
                <a:uFillTx/>
                <a:latin typeface="Arial"/>
                <a:ea typeface="+mn-ea"/>
                <a:cs typeface="+mn-cs"/>
              </a:rPr>
              <a:t>10 601</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1200" b="0" i="0" u="none" strike="noStrike" kern="1200" cap="none" spc="0" normalizeH="0" baseline="0" noProof="0" dirty="0">
                <a:ln>
                  <a:noFill/>
                </a:ln>
                <a:solidFill>
                  <a:srgbClr val="000000"/>
                </a:solidFill>
                <a:effectLst/>
                <a:uLnTx/>
                <a:uFillTx/>
                <a:latin typeface="Arial"/>
                <a:ea typeface="+mn-ea"/>
                <a:cs typeface="+mn-cs"/>
              </a:rPr>
              <a:t>Empleados en 37 países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1200" b="1" i="0" u="none" strike="noStrike" kern="1200" cap="none" spc="0" normalizeH="0" baseline="0" noProof="0" dirty="0">
                <a:ln>
                  <a:noFill/>
                </a:ln>
                <a:solidFill>
                  <a:srgbClr val="000000"/>
                </a:solidFill>
                <a:effectLst/>
                <a:uLnTx/>
                <a:uFillTx/>
                <a:latin typeface="Arial"/>
                <a:ea typeface="+mn-ea"/>
                <a:cs typeface="+mn-cs"/>
              </a:rPr>
              <a:t>49</a:t>
            </a:r>
            <a:r>
              <a:rPr kumimoji="0" lang="es-ES" sz="1200" b="0" i="0" u="none" strike="noStrike" kern="1200" cap="none" spc="0" normalizeH="0" baseline="0" noProof="0" dirty="0">
                <a:ln>
                  <a:noFill/>
                </a:ln>
                <a:solidFill>
                  <a:srgbClr val="000000"/>
                </a:solidFill>
                <a:effectLst/>
                <a:uLnTx/>
                <a:uFillTx/>
                <a:latin typeface="Arial"/>
                <a:ea typeface="+mn-ea"/>
                <a:cs typeface="+mn-cs"/>
              </a:rPr>
              <a:t> fábricas y oficinas de ventas</a:t>
            </a:r>
          </a:p>
        </p:txBody>
      </p:sp>
      <p:grpSp>
        <p:nvGrpSpPr>
          <p:cNvPr id="6" name="Group 5"/>
          <p:cNvGrpSpPr/>
          <p:nvPr/>
        </p:nvGrpSpPr>
        <p:grpSpPr>
          <a:xfrm>
            <a:off x="547011" y="1080204"/>
            <a:ext cx="925783" cy="306727"/>
            <a:chOff x="539750" y="664894"/>
            <a:chExt cx="1368425" cy="453382"/>
          </a:xfrm>
        </p:grpSpPr>
        <p:sp>
          <p:nvSpPr>
            <p:cNvPr id="2" name="Triangle 1"/>
            <p:cNvSpPr/>
            <p:nvPr/>
          </p:nvSpPr>
          <p:spPr>
            <a:xfrm>
              <a:off x="539750" y="664894"/>
              <a:ext cx="75764" cy="6531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srgbClr val="FFFFFF"/>
                </a:solidFill>
                <a:effectLst/>
                <a:uLnTx/>
                <a:uFillTx/>
                <a:latin typeface="Arial"/>
                <a:ea typeface="+mn-ea"/>
                <a:cs typeface="+mn-cs"/>
              </a:endParaRPr>
            </a:p>
          </p:txBody>
        </p:sp>
        <p:sp>
          <p:nvSpPr>
            <p:cNvPr id="9" name="TextBox 8"/>
            <p:cNvSpPr txBox="1"/>
            <p:nvPr/>
          </p:nvSpPr>
          <p:spPr>
            <a:xfrm>
              <a:off x="673954" y="676992"/>
              <a:ext cx="1234221" cy="441284"/>
            </a:xfrm>
            <a:prstGeom prst="rect">
              <a:avLst/>
            </a:prstGeom>
            <a:noFill/>
            <a:ln w="50800">
              <a:noFill/>
            </a:ln>
          </p:spPr>
          <p:txBody>
            <a:bodyPr wrap="square" lIns="0" tIns="0" rIns="0" bIns="0" rtlCol="0">
              <a:spAutoFit/>
            </a:bodyPr>
            <a:lstStyle/>
            <a:p>
              <a:pPr marL="0" marR="0" lvl="0" indent="0" algn="l" defTabSz="685783" rtl="0" eaLnBrk="1" fontAlgn="auto" latinLnBrk="0" hangingPunct="1">
                <a:lnSpc>
                  <a:spcPct val="85000"/>
                </a:lnSpc>
                <a:spcBef>
                  <a:spcPts val="0"/>
                </a:spcBef>
                <a:spcAft>
                  <a:spcPts val="30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Fábrica de lana de roca</a:t>
              </a:r>
            </a:p>
            <a:p>
              <a:pPr marL="0" marR="0" lvl="0" indent="0" algn="l" defTabSz="685783"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Otras fábricas</a:t>
              </a:r>
            </a:p>
            <a:p>
              <a:pPr marL="0" marR="0" lvl="0" indent="0" algn="l" defTabSz="685783" rtl="0" eaLnBrk="1" fontAlgn="auto" latinLnBrk="0" hangingPunct="1">
                <a:lnSpc>
                  <a:spcPct val="85000"/>
                </a:lnSpc>
                <a:spcBef>
                  <a:spcPts val="0"/>
                </a:spcBef>
                <a:spcAft>
                  <a:spcPts val="30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Oficina de ventas/administración</a:t>
              </a:r>
            </a:p>
          </p:txBody>
        </p:sp>
        <p:sp>
          <p:nvSpPr>
            <p:cNvPr id="10" name="Triangle 9"/>
            <p:cNvSpPr/>
            <p:nvPr/>
          </p:nvSpPr>
          <p:spPr>
            <a:xfrm>
              <a:off x="539750" y="818311"/>
              <a:ext cx="75764" cy="6531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srgbClr val="FFFFFF"/>
                </a:solidFill>
                <a:effectLst/>
                <a:uLnTx/>
                <a:uFillTx/>
                <a:latin typeface="Arial"/>
                <a:ea typeface="+mn-ea"/>
                <a:cs typeface="+mn-cs"/>
              </a:endParaRPr>
            </a:p>
          </p:txBody>
        </p:sp>
        <p:sp>
          <p:nvSpPr>
            <p:cNvPr id="11" name="Triangle 10"/>
            <p:cNvSpPr/>
            <p:nvPr/>
          </p:nvSpPr>
          <p:spPr>
            <a:xfrm>
              <a:off x="539750" y="971728"/>
              <a:ext cx="75764" cy="6531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srgbClr val="FFFFFF"/>
                </a:solidFill>
                <a:effectLst/>
                <a:uLnTx/>
                <a:uFillTx/>
                <a:latin typeface="Arial"/>
                <a:ea typeface="+mn-ea"/>
                <a:cs typeface="+mn-cs"/>
              </a:endParaRPr>
            </a:p>
          </p:txBody>
        </p:sp>
      </p:grpSp>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t="49940" r="64480"/>
          <a:stretch/>
        </p:blipFill>
        <p:spPr>
          <a:xfrm>
            <a:off x="219099" y="2563445"/>
            <a:ext cx="2437015" cy="2428653"/>
          </a:xfrm>
          <a:prstGeom prst="rect">
            <a:avLst/>
          </a:prstGeom>
        </p:spPr>
      </p:pic>
      <p:pic>
        <p:nvPicPr>
          <p:cNvPr id="18" name="Picture 17"/>
          <p:cNvPicPr>
            <a:picLocks noChangeAspect="1"/>
          </p:cNvPicPr>
          <p:nvPr/>
        </p:nvPicPr>
        <p:blipFill rotWithShape="1">
          <a:blip r:embed="rId4" cstate="print">
            <a:extLst>
              <a:ext uri="{28A0092B-C50C-407E-A947-70E740481C1C}">
                <a14:useLocalDpi xmlns:a14="http://schemas.microsoft.com/office/drawing/2010/main" val="0"/>
              </a:ext>
            </a:extLst>
          </a:blip>
          <a:srcRect l="71343" t="53890"/>
          <a:stretch/>
        </p:blipFill>
        <p:spPr>
          <a:xfrm>
            <a:off x="6963508" y="2878304"/>
            <a:ext cx="1966178" cy="2237016"/>
          </a:xfrm>
          <a:prstGeom prst="rect">
            <a:avLst/>
          </a:prstGeom>
        </p:spPr>
      </p:pic>
      <p:sp>
        <p:nvSpPr>
          <p:cNvPr id="19" name="TextBox 18"/>
          <p:cNvSpPr txBox="1"/>
          <p:nvPr/>
        </p:nvSpPr>
        <p:spPr>
          <a:xfrm>
            <a:off x="668762" y="3868293"/>
            <a:ext cx="1272975" cy="523220"/>
          </a:xfrm>
          <a:prstGeom prst="rect">
            <a:avLst/>
          </a:prstGeom>
          <a:noFill/>
        </p:spPr>
        <p:txBody>
          <a:bodyPr wrap="square" lIns="0" tIns="0" rIns="0" bIns="0" numCol="1" spcCol="288000" rtlCol="0">
            <a:spAutoFit/>
          </a:bodyP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Norteamérica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3 fábricas de lana de roca, 2 plantas de rejillas de techos.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Áreas principales de negocio: Aislamiento, techos acústicos y sustratos hortícolas.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br>
              <a:rPr kumimoji="0" sz="1400" b="0" i="0" u="none" strike="noStrike" kern="1200" cap="none" spc="0" normalizeH="0" baseline="0" noProof="0">
                <a:ln>
                  <a:noFill/>
                </a:ln>
                <a:solidFill>
                  <a:srgbClr val="000000"/>
                </a:solidFill>
                <a:effectLst/>
                <a:uLnTx/>
                <a:uFillTx/>
                <a:latin typeface="Arial"/>
                <a:ea typeface="+mn-ea"/>
                <a:cs typeface="+mn-cs"/>
              </a:rPr>
            </a:br>
            <a:r>
              <a:rPr kumimoji="0" lang="es-ES" sz="500" b="0" i="0" u="none" strike="noStrike" kern="1200" cap="none" spc="0" normalizeH="0" baseline="0" noProof="0" dirty="0">
                <a:ln>
                  <a:noFill/>
                </a:ln>
                <a:solidFill>
                  <a:srgbClr val="FFFFFF"/>
                </a:solidFill>
                <a:effectLst/>
                <a:uLnTx/>
                <a:uFillTx/>
                <a:latin typeface="Arial"/>
                <a:ea typeface="+mn-ea"/>
                <a:cs typeface="+mn-cs"/>
              </a:rPr>
              <a:t>1000 empleados</a:t>
            </a:r>
          </a:p>
        </p:txBody>
      </p:sp>
      <p:sp>
        <p:nvSpPr>
          <p:cNvPr id="20" name="TextBox 19"/>
          <p:cNvSpPr txBox="1"/>
          <p:nvPr/>
        </p:nvSpPr>
        <p:spPr>
          <a:xfrm>
            <a:off x="7492621" y="3152381"/>
            <a:ext cx="1138849" cy="654025"/>
          </a:xfrm>
          <a:prstGeom prst="rect">
            <a:avLst/>
          </a:prstGeom>
          <a:noFill/>
        </p:spPr>
        <p:txBody>
          <a:bodyPr wrap="square" lIns="0" tIns="0" rIns="0" bIns="0" numCol="1" spcCol="288000" rtlCol="0">
            <a:spAutoFit/>
          </a:bodyP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Asia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5 fábricas de lana de roca,</a:t>
            </a:r>
            <a:br>
              <a:rPr kumimoji="0" sz="1400" b="0" i="0" u="none" strike="noStrike" kern="1200" cap="none" spc="0" normalizeH="0" baseline="0" noProof="0" dirty="0">
                <a:ln>
                  <a:noFill/>
                </a:ln>
                <a:solidFill>
                  <a:srgbClr val="000000"/>
                </a:solidFill>
                <a:effectLst/>
                <a:uLnTx/>
                <a:uFillTx/>
                <a:latin typeface="Arial"/>
                <a:ea typeface="+mn-ea"/>
                <a:cs typeface="+mn-cs"/>
              </a:rPr>
            </a:br>
            <a:r>
              <a:rPr kumimoji="0" lang="es-ES" sz="500" b="0" i="0" u="none" strike="noStrike" kern="1200" cap="none" spc="0" normalizeH="0" baseline="0" noProof="0" dirty="0">
                <a:ln>
                  <a:noFill/>
                </a:ln>
                <a:solidFill>
                  <a:srgbClr val="FFFFFF"/>
                </a:solidFill>
                <a:effectLst/>
                <a:uLnTx/>
                <a:uFillTx/>
                <a:latin typeface="Arial"/>
                <a:ea typeface="+mn-ea"/>
                <a:cs typeface="+mn-cs"/>
              </a:rPr>
              <a:t>1 planta de rejillas de techos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Áreas principales de negocio: aislamientos, principalmente industrial y técnico, y techos acústicos </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1100 empleados.</a:t>
            </a:r>
          </a:p>
        </p:txBody>
      </p:sp>
      <p:pic>
        <p:nvPicPr>
          <p:cNvPr id="21" name="Picture 20"/>
          <p:cNvPicPr>
            <a:picLocks noChangeAspect="1"/>
          </p:cNvPicPr>
          <p:nvPr/>
        </p:nvPicPr>
        <p:blipFill rotWithShape="1">
          <a:blip r:embed="rId5" cstate="print">
            <a:extLst>
              <a:ext uri="{28A0092B-C50C-407E-A947-70E740481C1C}">
                <a14:useLocalDpi xmlns:a14="http://schemas.microsoft.com/office/drawing/2010/main" val="0"/>
              </a:ext>
            </a:extLst>
          </a:blip>
          <a:srcRect l="64356" t="4616" r="5367" b="70755"/>
          <a:stretch/>
        </p:blipFill>
        <p:spPr>
          <a:xfrm>
            <a:off x="6554140" y="243044"/>
            <a:ext cx="2077330" cy="1194858"/>
          </a:xfrm>
          <a:prstGeom prst="rect">
            <a:avLst/>
          </a:prstGeom>
        </p:spPr>
      </p:pic>
      <p:sp>
        <p:nvSpPr>
          <p:cNvPr id="25" name="TextBox 24"/>
          <p:cNvSpPr txBox="1"/>
          <p:nvPr/>
        </p:nvSpPr>
        <p:spPr>
          <a:xfrm>
            <a:off x="7723168" y="469383"/>
            <a:ext cx="863577" cy="654025"/>
          </a:xfrm>
          <a:prstGeom prst="rect">
            <a:avLst/>
          </a:prstGeom>
          <a:noFill/>
        </p:spPr>
        <p:txBody>
          <a:bodyPr wrap="square" lIns="0" tIns="0" rIns="0" bIns="0" numCol="1" spcCol="288000" rtlCol="0">
            <a:spAutoFit/>
          </a:bodyP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Rusia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4 fábricas de lana de roca,</a:t>
            </a:r>
            <a:br>
              <a:rPr kumimoji="0" sz="1400" b="0" i="0" u="none" strike="noStrike" kern="1200" cap="none" spc="0" normalizeH="0" baseline="0" noProof="0" dirty="0">
                <a:ln>
                  <a:noFill/>
                </a:ln>
                <a:solidFill>
                  <a:srgbClr val="000000"/>
                </a:solidFill>
                <a:effectLst/>
                <a:uLnTx/>
                <a:uFillTx/>
                <a:latin typeface="Arial"/>
                <a:ea typeface="+mn-ea"/>
                <a:cs typeface="+mn-cs"/>
              </a:rPr>
            </a:br>
            <a:r>
              <a:rPr kumimoji="0" lang="es-ES" sz="500" b="0" i="0" u="none" strike="noStrike" kern="1200" cap="none" spc="0" normalizeH="0" baseline="0" noProof="0" dirty="0">
                <a:ln>
                  <a:noFill/>
                </a:ln>
                <a:solidFill>
                  <a:srgbClr val="FFFFFF"/>
                </a:solidFill>
                <a:effectLst/>
                <a:uLnTx/>
                <a:uFillTx/>
                <a:latin typeface="Arial"/>
                <a:ea typeface="+mn-ea"/>
                <a:cs typeface="+mn-cs"/>
              </a:rPr>
              <a:t>1 planta de paneles de techos.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Áreas principales de negocio: </a:t>
            </a:r>
            <a:br>
              <a:rPr kumimoji="0" sz="1400" b="0" i="0" u="none" strike="noStrike" kern="1200" cap="none" spc="0" normalizeH="0" baseline="0" noProof="0" dirty="0">
                <a:ln>
                  <a:noFill/>
                </a:ln>
                <a:solidFill>
                  <a:srgbClr val="000000"/>
                </a:solidFill>
                <a:effectLst/>
                <a:uLnTx/>
                <a:uFillTx/>
                <a:latin typeface="Arial"/>
                <a:ea typeface="+mn-ea"/>
                <a:cs typeface="+mn-cs"/>
              </a:rPr>
            </a:br>
            <a:r>
              <a:rPr kumimoji="0" lang="es-ES" sz="500" b="0" i="0" u="none" strike="noStrike" kern="1200" cap="none" spc="0" normalizeH="0" baseline="0" noProof="0" dirty="0">
                <a:ln>
                  <a:noFill/>
                </a:ln>
                <a:solidFill>
                  <a:srgbClr val="FFFFFF"/>
                </a:solidFill>
                <a:effectLst/>
                <a:uLnTx/>
                <a:uFillTx/>
                <a:latin typeface="Arial"/>
                <a:ea typeface="+mn-ea"/>
                <a:cs typeface="+mn-cs"/>
              </a:rPr>
              <a:t>aislamientos, techos acústicos </a:t>
            </a:r>
            <a:br>
              <a:rPr kumimoji="0" sz="1400" b="0" i="0" u="none" strike="noStrike" kern="1200" cap="none" spc="0" normalizeH="0" baseline="0" noProof="0" dirty="0">
                <a:ln>
                  <a:noFill/>
                </a:ln>
                <a:solidFill>
                  <a:srgbClr val="000000"/>
                </a:solidFill>
                <a:effectLst/>
                <a:uLnTx/>
                <a:uFillTx/>
                <a:latin typeface="Arial"/>
                <a:ea typeface="+mn-ea"/>
                <a:cs typeface="+mn-cs"/>
              </a:rPr>
            </a:br>
            <a:r>
              <a:rPr kumimoji="0" lang="es-ES" sz="500" b="0" i="0" u="none" strike="noStrike" kern="1200" cap="none" spc="0" normalizeH="0" baseline="0" noProof="0" dirty="0">
                <a:ln>
                  <a:noFill/>
                </a:ln>
                <a:solidFill>
                  <a:srgbClr val="FFFFFF"/>
                </a:solidFill>
                <a:effectLst/>
                <a:uLnTx/>
                <a:uFillTx/>
                <a:latin typeface="Arial"/>
                <a:ea typeface="+mn-ea"/>
                <a:cs typeface="+mn-cs"/>
              </a:rPr>
              <a:t>y sustratos hortícolas.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1300 empleados.</a:t>
            </a:r>
          </a:p>
        </p:txBody>
      </p:sp>
      <p:sp>
        <p:nvSpPr>
          <p:cNvPr id="26" name="TextBox 25"/>
          <p:cNvSpPr txBox="1"/>
          <p:nvPr/>
        </p:nvSpPr>
        <p:spPr>
          <a:xfrm>
            <a:off x="2839917" y="1437902"/>
            <a:ext cx="1272975" cy="2764346"/>
          </a:xfrm>
          <a:prstGeom prst="rect">
            <a:avLst/>
          </a:prstGeom>
          <a:noFill/>
        </p:spPr>
        <p:txBody>
          <a:bodyPr wrap="square" lIns="0" tIns="0" rIns="0" bIns="0" numCol="1" spcCol="288000" rtlCol="0">
            <a:spAutoFit/>
          </a:bodyP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Austria </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Bielorrusia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Bélgica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Bulgaria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Canadá</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China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Croacia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República Checa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Dinamarca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Alemania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Estonia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Finlandia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Francia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Hungría </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India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Italia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Letonia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Lituania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Malasia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México</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Noruega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Filipinas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Polonia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Rumanía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Federación Rusa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Singapur</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Eslovaquia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España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Suecia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Suiza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Tailandia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Países Bajos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Turquía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Ucrania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Emiratos Árabes Unidos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Reino Unido </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Estados Unidos de América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800" b="0" i="0" u="none" strike="noStrike" kern="1200" cap="none" spc="0" normalizeH="0" baseline="30000" noProof="0" dirty="0">
                <a:ln>
                  <a:noFill/>
                </a:ln>
                <a:solidFill>
                  <a:srgbClr val="636669"/>
                </a:solidFill>
                <a:effectLst/>
                <a:uLnTx/>
                <a:uFillTx/>
                <a:latin typeface="Arial"/>
                <a:ea typeface="+mn-ea"/>
                <a:cs typeface="+mn-cs"/>
              </a:rPr>
              <a:t>Vietnam</a:t>
            </a:r>
            <a:endParaRPr kumimoji="0" lang="es-ES" sz="500" b="0" i="0" u="none" strike="noStrike" kern="1200" cap="none" spc="0" normalizeH="0" baseline="0" noProof="0" dirty="0">
              <a:ln>
                <a:noFill/>
              </a:ln>
              <a:solidFill>
                <a:srgbClr val="636669"/>
              </a:solidFill>
              <a:effectLst/>
              <a:uLnTx/>
              <a:uFillTx/>
              <a:latin typeface="Arial"/>
              <a:ea typeface="+mn-ea"/>
              <a:cs typeface="+mn-cs"/>
            </a:endParaRPr>
          </a:p>
        </p:txBody>
      </p:sp>
      <p:pic>
        <p:nvPicPr>
          <p:cNvPr id="27" name="Picture 26"/>
          <p:cNvPicPr>
            <a:picLocks noChangeAspect="1"/>
          </p:cNvPicPr>
          <p:nvPr/>
        </p:nvPicPr>
        <p:blipFill rotWithShape="1">
          <a:blip r:embed="rId4" cstate="print">
            <a:extLst>
              <a:ext uri="{28A0092B-C50C-407E-A947-70E740481C1C}">
                <a14:useLocalDpi xmlns:a14="http://schemas.microsoft.com/office/drawing/2010/main" val="0"/>
              </a:ext>
            </a:extLst>
          </a:blip>
          <a:srcRect l="53239" t="36446" r="28618"/>
          <a:stretch/>
        </p:blipFill>
        <p:spPr>
          <a:xfrm>
            <a:off x="4187409" y="2032000"/>
            <a:ext cx="1244804" cy="3083320"/>
          </a:xfrm>
          <a:prstGeom prst="rect">
            <a:avLst/>
          </a:prstGeom>
        </p:spPr>
      </p:pic>
      <p:sp>
        <p:nvSpPr>
          <p:cNvPr id="28" name="TextBox 27"/>
          <p:cNvSpPr txBox="1"/>
          <p:nvPr/>
        </p:nvSpPr>
        <p:spPr>
          <a:xfrm>
            <a:off x="4296697" y="3389352"/>
            <a:ext cx="893173" cy="1177245"/>
          </a:xfrm>
          <a:prstGeom prst="rect">
            <a:avLst/>
          </a:prstGeom>
          <a:noFill/>
        </p:spPr>
        <p:txBody>
          <a:bodyPr wrap="square" lIns="0" tIns="0" rIns="0" bIns="0" numCol="1" spcCol="288000" rtlCol="0">
            <a:spAutoFit/>
          </a:bodyP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Europa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16 fábricas de lana de roca, </a:t>
            </a:r>
            <a:br>
              <a:rPr kumimoji="0" sz="1400" b="0" i="0" u="none" strike="noStrike" kern="1200" cap="none" spc="0" normalizeH="0" baseline="0" noProof="0" dirty="0">
                <a:ln>
                  <a:noFill/>
                </a:ln>
                <a:solidFill>
                  <a:srgbClr val="000000"/>
                </a:solidFill>
                <a:effectLst/>
                <a:uLnTx/>
                <a:uFillTx/>
                <a:latin typeface="Arial"/>
                <a:ea typeface="+mn-ea"/>
                <a:cs typeface="+mn-cs"/>
              </a:rPr>
            </a:br>
            <a:r>
              <a:rPr kumimoji="0" lang="es-ES" sz="500" b="0" i="0" u="none" strike="noStrike" kern="1200" cap="none" spc="0" normalizeH="0" baseline="0" noProof="0" dirty="0">
                <a:ln>
                  <a:noFill/>
                </a:ln>
                <a:solidFill>
                  <a:srgbClr val="FFFFFF"/>
                </a:solidFill>
                <a:effectLst/>
                <a:uLnTx/>
                <a:uFillTx/>
                <a:latin typeface="Arial"/>
                <a:ea typeface="+mn-ea"/>
                <a:cs typeface="+mn-cs"/>
              </a:rPr>
              <a:t>3 plantas de paneles de techos, 1 planta de rejillas de techos, </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1 planta de paneles de fachadas, 2 plantas de componentes para sistemas de pared.</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Áreas principales de negocio: aislamientos, techos acústicos, sustratos hortícolas, tableros para revestimientos, fibras de diseño técnico y control de ruidos y vibraciones.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5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500" b="0" i="0" u="none" strike="noStrike" kern="1200" cap="none" spc="0" normalizeH="0" baseline="0" noProof="0" dirty="0">
                <a:ln>
                  <a:noFill/>
                </a:ln>
                <a:solidFill>
                  <a:srgbClr val="FFFFFF"/>
                </a:solidFill>
                <a:effectLst/>
                <a:uLnTx/>
                <a:uFillTx/>
                <a:latin typeface="Arial"/>
                <a:ea typeface="+mn-ea"/>
                <a:cs typeface="+mn-cs"/>
              </a:rPr>
              <a:t>7100 empleados.</a:t>
            </a:r>
          </a:p>
        </p:txBody>
      </p:sp>
      <p:sp>
        <p:nvSpPr>
          <p:cNvPr id="29" name="TextBox 28"/>
          <p:cNvSpPr txBox="1"/>
          <p:nvPr/>
        </p:nvSpPr>
        <p:spPr>
          <a:xfrm>
            <a:off x="572639" y="519113"/>
            <a:ext cx="3807817" cy="470898"/>
          </a:xfrm>
          <a:prstGeom prst="rect">
            <a:avLst/>
          </a:prstGeom>
          <a:noFill/>
        </p:spPr>
        <p:txBody>
          <a:bodyPr wrap="square" lIns="0" tIns="0" rIns="0" bIns="0" numCol="1" spcCol="288000" rtlCol="0">
            <a:spAutoFit/>
          </a:bodyP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1200" b="0" i="0" u="none" strike="noStrike" kern="1200" cap="none" spc="0" normalizeH="0" baseline="0" noProof="0" dirty="0">
                <a:ln>
                  <a:noFill/>
                </a:ln>
                <a:solidFill>
                  <a:srgbClr val="D20014"/>
                </a:solidFill>
                <a:effectLst/>
                <a:uLnTx/>
                <a:uFillTx/>
                <a:latin typeface="Arial"/>
                <a:ea typeface="+mn-ea"/>
                <a:cs typeface="+mn-cs"/>
              </a:rPr>
              <a:t>Creamos soluciones sostenibles diseñadas para proteger la vida, los bienes y el entorno de las personas, hoy y mañana.</a:t>
            </a:r>
          </a:p>
        </p:txBody>
      </p:sp>
    </p:spTree>
    <p:extLst>
      <p:ext uri="{BB962C8B-B14F-4D97-AF65-F5344CB8AC3E}">
        <p14:creationId xmlns:p14="http://schemas.microsoft.com/office/powerpoint/2010/main" val="1471258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000" y="4742764"/>
            <a:ext cx="1208172" cy="219600"/>
          </a:xfrm>
          <a:prstGeom prst="rect">
            <a:avLst/>
          </a:prstGeom>
        </p:spPr>
      </p:pic>
      <p:sp>
        <p:nvSpPr>
          <p:cNvPr id="6" name="Title 1"/>
          <p:cNvSpPr txBox="1">
            <a:spLocks/>
          </p:cNvSpPr>
          <p:nvPr/>
        </p:nvSpPr>
        <p:spPr bwMode="gray">
          <a:xfrm>
            <a:off x="540000" y="178950"/>
            <a:ext cx="8064000" cy="324000"/>
          </a:xfrm>
          <a:prstGeom prst="rect">
            <a:avLst/>
          </a:prstGeom>
        </p:spPr>
        <p:txBody>
          <a:bodyPr vert="horz" lIns="0" tIns="0" rIns="0" bIns="0" rtlCol="0" anchor="t" anchorCtr="0">
            <a:noAutofit/>
          </a:bodyPr>
          <a:lstStyle>
            <a:lvl1pPr algn="l" defTabSz="685783" rtl="0" eaLnBrk="1" latinLnBrk="0" hangingPunct="1">
              <a:lnSpc>
                <a:spcPct val="85000"/>
              </a:lnSpc>
              <a:spcBef>
                <a:spcPct val="0"/>
              </a:spcBef>
              <a:buNone/>
              <a:defRPr sz="1800" b="1" kern="1200">
                <a:solidFill>
                  <a:schemeClr val="tx1"/>
                </a:solidFill>
                <a:latin typeface="+mj-lt"/>
                <a:ea typeface="+mj-ea"/>
                <a:cs typeface="+mj-cs"/>
              </a:defRPr>
            </a:lvl1pPr>
          </a:lstStyle>
          <a:p>
            <a:pPr marL="0" marR="0" lvl="0" indent="0" algn="l" defTabSz="685783" rtl="0" eaLnBrk="1" fontAlgn="auto" latinLnBrk="0" hangingPunct="1">
              <a:lnSpc>
                <a:spcPct val="85000"/>
              </a:lnSpc>
              <a:spcBef>
                <a:spcPct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a:ea typeface="+mj-ea"/>
                <a:cs typeface="+mj-cs"/>
                <a:sym typeface="Wingdings" panose="05000000000000000000" pitchFamily="2" charset="2"/>
              </a:rPr>
              <a:t>El aislamiento de su elección</a:t>
            </a:r>
            <a:endParaRPr kumimoji="0" lang="es-ES" sz="1800" b="1" i="0" u="none" strike="noStrike" kern="1200" cap="none" spc="0" normalizeH="0" baseline="0" noProof="0" dirty="0">
              <a:ln>
                <a:noFill/>
              </a:ln>
              <a:solidFill>
                <a:srgbClr val="000000"/>
              </a:solidFill>
              <a:effectLst/>
              <a:uLnTx/>
              <a:uFillTx/>
              <a:latin typeface="Arial"/>
              <a:ea typeface="+mj-ea"/>
              <a:cs typeface="+mj-cs"/>
            </a:endParaRPr>
          </a:p>
        </p:txBody>
      </p:sp>
      <p:grpSp>
        <p:nvGrpSpPr>
          <p:cNvPr id="4" name="3 Grupo"/>
          <p:cNvGrpSpPr/>
          <p:nvPr/>
        </p:nvGrpSpPr>
        <p:grpSpPr>
          <a:xfrm>
            <a:off x="0" y="0"/>
            <a:ext cx="9135879" cy="5143500"/>
            <a:chOff x="0" y="0"/>
            <a:chExt cx="9135879" cy="514350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35879" cy="5143500"/>
            </a:xfrm>
            <a:prstGeom prst="rect">
              <a:avLst/>
            </a:prstGeom>
            <a:ln>
              <a:solidFill>
                <a:schemeClr val="bg1"/>
              </a:solidFill>
            </a:ln>
          </p:spPr>
        </p:pic>
        <p:sp>
          <p:nvSpPr>
            <p:cNvPr id="2" name="1 Rectángulo"/>
            <p:cNvSpPr/>
            <p:nvPr/>
          </p:nvSpPr>
          <p:spPr>
            <a:xfrm>
              <a:off x="1869540" y="1191047"/>
              <a:ext cx="1075614" cy="1101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endParaRPr kumimoji="0" lang="es-ES" sz="600" b="1"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1"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Soluciones de   aislamientos técnicos para industria, marina offshore</a:t>
              </a: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 Reduce la pérdida de calor y las emisiones de CO2 en aislamientos industriales.</a:t>
              </a:r>
            </a:p>
            <a:p>
              <a:pPr marL="171450" marR="0" lvl="0" indent="-171450" algn="l" defTabSz="685783" rtl="0" eaLnBrk="1" fontAlgn="auto" latinLnBrk="0" hangingPunct="1">
                <a:lnSpc>
                  <a:spcPct val="85000"/>
                </a:lnSpc>
                <a:spcBef>
                  <a:spcPts val="0"/>
                </a:spcBef>
                <a:spcAft>
                  <a:spcPts val="600"/>
                </a:spcAft>
                <a:buClrTx/>
                <a:buSzTx/>
                <a:buFontTx/>
                <a:buChar char="-"/>
                <a:tabLst/>
                <a:defRPr/>
              </a:pPr>
              <a:r>
                <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Presenta una huella de carbono positiva.</a:t>
              </a:r>
            </a:p>
            <a:p>
              <a:pPr marL="171450" marR="0" lvl="0" indent="-171450" algn="l" defTabSz="685783" rtl="0" eaLnBrk="1" fontAlgn="auto" latinLnBrk="0" hangingPunct="1">
                <a:lnSpc>
                  <a:spcPct val="85000"/>
                </a:lnSpc>
                <a:spcBef>
                  <a:spcPts val="0"/>
                </a:spcBef>
                <a:spcAft>
                  <a:spcPts val="600"/>
                </a:spcAft>
                <a:buClrTx/>
                <a:buSzTx/>
                <a:buFontTx/>
                <a:buChar char="-"/>
                <a:tabLst/>
                <a:defRPr/>
              </a:pPr>
              <a:endPar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endParaRPr>
            </a:p>
          </p:txBody>
        </p:sp>
        <p:sp>
          <p:nvSpPr>
            <p:cNvPr id="7" name="6 Rectángulo"/>
            <p:cNvSpPr/>
            <p:nvPr/>
          </p:nvSpPr>
          <p:spPr>
            <a:xfrm>
              <a:off x="4004421" y="1200150"/>
              <a:ext cx="1088280" cy="24193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endParaRPr kumimoji="0" lang="es-ES" sz="600" b="1"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1"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Aislamiento contra incendios para todo tipo de edificios, incluidos los sistemas de ROCKWOOL wall systems.</a:t>
              </a: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 El 97 % de la lana de roca es reciclable después de haberse usado.</a:t>
              </a: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 No se quema ni emite altos niveles de humos tóxicos en un fuego.</a:t>
              </a: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 Ralentiza propagación del fuego y proporciona al cuerpo de bomberos un tiempo adicional que permite salvar vidas.</a:t>
              </a: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 Duradero y resiliente.</a:t>
              </a: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 Fácil de instalar y reinstalar.</a:t>
              </a: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 Presenta una huella de carbono positiva.</a:t>
              </a: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endParaRPr kumimoji="0" lang="es-ES" sz="600" b="1"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endParaRPr>
            </a:p>
          </p:txBody>
        </p:sp>
        <p:sp>
          <p:nvSpPr>
            <p:cNvPr id="8" name="7 Rectángulo"/>
            <p:cNvSpPr/>
            <p:nvPr/>
          </p:nvSpPr>
          <p:spPr>
            <a:xfrm>
              <a:off x="6152237" y="1190929"/>
              <a:ext cx="1074063" cy="1101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1"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Soluciones personalizadas para socios industriales.</a:t>
              </a: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1"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 </a:t>
              </a:r>
              <a:r>
                <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No quema ni emite altos niveles de humos tóxicos en un fuego.</a:t>
              </a:r>
            </a:p>
            <a:p>
              <a:pPr marL="0" marR="0" lvl="0" indent="0" algn="l" defTabSz="685783" rtl="0" eaLnBrk="1" fontAlgn="auto" latinLnBrk="0" hangingPunct="1">
                <a:lnSpc>
                  <a:spcPct val="85000"/>
                </a:lnSpc>
                <a:spcBef>
                  <a:spcPts val="0"/>
                </a:spcBef>
                <a:spcAft>
                  <a:spcPts val="60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rPr>
                <a:t>- Reduce el ruido de los aires acondicionados.</a:t>
              </a:r>
            </a:p>
          </p:txBody>
        </p:sp>
      </p:grpSp>
    </p:spTree>
    <p:extLst>
      <p:ext uri="{BB962C8B-B14F-4D97-AF65-F5344CB8AC3E}">
        <p14:creationId xmlns:p14="http://schemas.microsoft.com/office/powerpoint/2010/main" val="42204219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Desvelamos más secretos sobre la lana de roca  </a:t>
            </a:r>
          </a:p>
        </p:txBody>
      </p:sp>
      <p:sp>
        <p:nvSpPr>
          <p:cNvPr id="3" name="Footer Placeholder 2"/>
          <p:cNvSpPr>
            <a:spLocks noGrp="1"/>
          </p:cNvSpPr>
          <p:nvPr>
            <p:ph type="ftr" sz="quarter" idx="10"/>
          </p:nvPr>
        </p:nvSpPr>
        <p:spPr/>
        <p:txBody>
          <a:bodyPr/>
          <a:lstStyle/>
          <a:p>
            <a:pPr marL="0" marR="0" lvl="0" indent="0" algn="ctr"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n-GB" sz="600" b="0" i="0" u="none" strike="noStrike" kern="1200" cap="none" spc="0" normalizeH="0" baseline="0" noProof="0" dirty="0">
                <a:ln>
                  <a:noFill/>
                </a:ln>
                <a:solidFill>
                  <a:srgbClr val="000000"/>
                </a:solidFill>
                <a:effectLst/>
                <a:uLnTx/>
                <a:uFillTx/>
                <a:latin typeface="Arial"/>
                <a:ea typeface="+mn-ea"/>
                <a:cs typeface="+mn-cs"/>
                <a:sym typeface="Symbol" panose="05050102010706020507" pitchFamily="18" charset="2"/>
              </a:rPr>
              <a:t></a:t>
            </a:r>
            <a:r>
              <a:rPr kumimoji="0" lang="es-ES" sz="600" b="0" i="0" u="none" strike="noStrike" kern="1200" cap="none" spc="0" normalizeH="0" baseline="0" noProof="0" dirty="0">
                <a:ln>
                  <a:noFill/>
                </a:ln>
                <a:solidFill>
                  <a:srgbClr val="000000"/>
                </a:solidFill>
                <a:effectLst/>
                <a:uLnTx/>
                <a:uFillTx/>
                <a:latin typeface="Arial"/>
                <a:ea typeface="+mn-ea"/>
                <a:cs typeface="+mn-cs"/>
              </a:rPr>
              <a:t> © ROCKWOOL International A/S</a:t>
            </a:r>
          </a:p>
        </p:txBody>
      </p:sp>
      <p:sp>
        <p:nvSpPr>
          <p:cNvPr id="4" name="Slide Number Placeholder 3"/>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34</a:t>
            </a:fld>
            <a:endParaRPr kumimoji="0" lang="es-ES"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7" name="Title 1"/>
          <p:cNvSpPr txBox="1">
            <a:spLocks/>
          </p:cNvSpPr>
          <p:nvPr/>
        </p:nvSpPr>
        <p:spPr bwMode="gray">
          <a:xfrm>
            <a:off x="1013001" y="681900"/>
            <a:ext cx="8064000" cy="324000"/>
          </a:xfrm>
          <a:prstGeom prst="rect">
            <a:avLst/>
          </a:prstGeom>
        </p:spPr>
        <p:txBody>
          <a:bodyPr vert="horz" lIns="0" tIns="0" rIns="0" bIns="0" rtlCol="0" anchor="t" anchorCtr="0">
            <a:noAutofit/>
          </a:bodyPr>
          <a:lstStyle>
            <a:lvl1pPr algn="l" defTabSz="685783" rtl="0" eaLnBrk="1" latinLnBrk="0" hangingPunct="1">
              <a:lnSpc>
                <a:spcPct val="85000"/>
              </a:lnSpc>
              <a:spcBef>
                <a:spcPct val="0"/>
              </a:spcBef>
              <a:buNone/>
              <a:defRPr sz="1800" b="1" kern="1200">
                <a:solidFill>
                  <a:schemeClr val="tx1"/>
                </a:solidFill>
                <a:latin typeface="+mj-lt"/>
                <a:ea typeface="+mj-ea"/>
                <a:cs typeface="+mj-cs"/>
              </a:defRPr>
            </a:lvl1pPr>
          </a:lstStyle>
          <a:p>
            <a:pPr marL="0" marR="0" lvl="0" indent="0" algn="l" defTabSz="685783" rtl="0" eaLnBrk="1" fontAlgn="auto" latinLnBrk="0" hangingPunct="1">
              <a:lnSpc>
                <a:spcPct val="85000"/>
              </a:lnSpc>
              <a:spcBef>
                <a:spcPct val="0"/>
              </a:spcBef>
              <a:spcAft>
                <a:spcPts val="0"/>
              </a:spcAft>
              <a:buClrTx/>
              <a:buSzTx/>
              <a:buFontTx/>
              <a:buNone/>
              <a:tabLst/>
              <a:defRPr/>
            </a:pPr>
            <a:endParaRPr kumimoji="0" lang="en-GB" sz="1000" b="1" i="0" u="none" strike="noStrike" kern="1200" cap="none" spc="0" normalizeH="0" baseline="0" noProof="0" dirty="0">
              <a:ln>
                <a:noFill/>
              </a:ln>
              <a:solidFill>
                <a:srgbClr val="000000"/>
              </a:solidFill>
              <a:effectLst/>
              <a:uLnTx/>
              <a:uFillTx/>
              <a:latin typeface="Arial"/>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000" y="4742764"/>
            <a:ext cx="1208172" cy="219600"/>
          </a:xfrm>
          <a:prstGeom prst="rect">
            <a:avLst/>
          </a:prstGeom>
        </p:spPr>
      </p:pic>
      <p:grpSp>
        <p:nvGrpSpPr>
          <p:cNvPr id="6" name="5 Grupo"/>
          <p:cNvGrpSpPr/>
          <p:nvPr/>
        </p:nvGrpSpPr>
        <p:grpSpPr>
          <a:xfrm>
            <a:off x="-6350" y="0"/>
            <a:ext cx="9135879" cy="5143500"/>
            <a:chOff x="-6350" y="0"/>
            <a:chExt cx="9135879" cy="5143500"/>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50" y="0"/>
              <a:ext cx="9135879" cy="5143500"/>
            </a:xfrm>
            <a:prstGeom prst="rect">
              <a:avLst/>
            </a:prstGeom>
          </p:spPr>
        </p:pic>
        <p:sp>
          <p:nvSpPr>
            <p:cNvPr id="8" name="7 Rectángulo"/>
            <p:cNvSpPr/>
            <p:nvPr/>
          </p:nvSpPr>
          <p:spPr>
            <a:xfrm>
              <a:off x="834490" y="1083097"/>
              <a:ext cx="1075614" cy="1101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rPr>
                <a:t>Fibras especiales para frenos de vehículos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rPr>
                <a:t>- La seguridad de su vehículo puede significar tener que detenerse.</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rPr>
                <a:t>- Productos plenamente sostenibles a lo largo de su vida útil.</a:t>
              </a:r>
              <a:endParaRPr kumimoji="0" lang="es-ES" sz="600" b="0" i="0" u="none" strike="noStrike" kern="1200" cap="none" spc="0" normalizeH="0" baseline="0" noProof="0" dirty="0">
                <a:ln>
                  <a:noFill/>
                </a:ln>
                <a:solidFill>
                  <a:srgbClr val="D1D3D4">
                    <a:lumMod val="50000"/>
                  </a:srgbClr>
                </a:solidFill>
                <a:effectLst/>
                <a:uLnTx/>
                <a:uFillTx/>
                <a:latin typeface="Arial" panose="020B0604020202020204" pitchFamily="34" charset="0"/>
                <a:ea typeface="+mn-ea"/>
                <a:cs typeface="Arial" panose="020B0604020202020204" pitchFamily="34" charset="0"/>
              </a:endParaRPr>
            </a:p>
          </p:txBody>
        </p:sp>
        <p:sp>
          <p:nvSpPr>
            <p:cNvPr id="10" name="9 Rectángulo"/>
            <p:cNvSpPr/>
            <p:nvPr/>
          </p:nvSpPr>
          <p:spPr>
            <a:xfrm>
              <a:off x="2421990" y="1087648"/>
              <a:ext cx="1075614" cy="13825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rPr>
                <a:t>Control de ruidos y vibraciones para el tráfico ferroviario</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rPr>
                <a:t>- Protege contra la humedad.</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rPr>
                <a:t>- Controla los ruidos y las vibraciones en zonas adyacentes a vías ferroviarias.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rPr>
                <a:t>- Posee un alto grado de compresibilidad volumétrica.</a:t>
              </a:r>
            </a:p>
          </p:txBody>
        </p:sp>
        <p:sp>
          <p:nvSpPr>
            <p:cNvPr id="11" name="10 Rectángulo"/>
            <p:cNvSpPr/>
            <p:nvPr/>
          </p:nvSpPr>
          <p:spPr>
            <a:xfrm>
              <a:off x="3961791" y="1087647"/>
              <a:ext cx="1075614" cy="1101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rPr>
                <a:t>Crecimiento de precisión para el sector de la horticultura</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rPr>
                <a:t>- Contribuye a una producción más sostenible de alimentos frescos y saludables.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rPr>
                <a:t>- Multiplica el rendimiento y ahorra agua.</a:t>
              </a:r>
            </a:p>
          </p:txBody>
        </p:sp>
        <p:sp>
          <p:nvSpPr>
            <p:cNvPr id="12" name="11 Rectángulo"/>
            <p:cNvSpPr/>
            <p:nvPr/>
          </p:nvSpPr>
          <p:spPr>
            <a:xfrm>
              <a:off x="5577940" y="1087649"/>
              <a:ext cx="1075614" cy="7998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rPr>
                <a:t>Revestimientos exteriores para edificios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rPr>
                <a:t>- Duradero y resiliente.</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rPr>
                <a:t>- Fácil de instalar y reinstalar.</a:t>
              </a:r>
            </a:p>
          </p:txBody>
        </p:sp>
        <p:sp>
          <p:nvSpPr>
            <p:cNvPr id="13" name="12 Rectángulo"/>
            <p:cNvSpPr/>
            <p:nvPr/>
          </p:nvSpPr>
          <p:spPr>
            <a:xfrm>
              <a:off x="7178140" y="1083097"/>
              <a:ext cx="1075614" cy="8663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rPr>
                <a:t>Soluciones acústicas para techos y paredes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endParaRPr kumimoji="0" lang="es-ES" sz="600" b="1" i="0" u="none" strike="noStrike" kern="1200" cap="none" spc="0" normalizeH="0" baseline="0" noProof="0" dirty="0">
                <a:ln>
                  <a:noFill/>
                </a:ln>
                <a:solidFill>
                  <a:srgbClr val="D1D3D4">
                    <a:lumMod val="50000"/>
                  </a:srgbClr>
                </a:solidFill>
                <a:effectLst/>
                <a:uLnTx/>
                <a:uFillTx/>
                <a:latin typeface="Arial"/>
                <a:ea typeface="+mn-ea"/>
                <a:cs typeface="+mn-cs"/>
              </a:endParaRP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rPr>
                <a:t>- Reduce los ruidos y los ecos.</a:t>
              </a:r>
            </a:p>
            <a:p>
              <a:pPr marL="0" marR="0" lvl="0" indent="0" algn="l" defTabSz="685783" rtl="0" eaLnBrk="1" fontAlgn="auto" latinLnBrk="0" hangingPunct="1">
                <a:lnSpc>
                  <a:spcPct val="85000"/>
                </a:lnSpc>
                <a:spcBef>
                  <a:spcPts val="0"/>
                </a:spcBef>
                <a:spcAft>
                  <a:spcPts val="0"/>
                </a:spcAft>
                <a:buClrTx/>
                <a:buSzTx/>
                <a:buFont typeface="Arial" panose="020B0604020202020204" pitchFamily="34" charset="0"/>
                <a:buNone/>
                <a:tabLst/>
                <a:defRPr/>
              </a:pPr>
              <a:r>
                <a:rPr kumimoji="0" lang="es-ES" sz="600" b="0" i="0" u="none" strike="noStrike" kern="1200" cap="none" spc="0" normalizeH="0" baseline="0" noProof="0" dirty="0">
                  <a:ln>
                    <a:noFill/>
                  </a:ln>
                  <a:solidFill>
                    <a:srgbClr val="D1D3D4">
                      <a:lumMod val="50000"/>
                    </a:srgbClr>
                  </a:solidFill>
                  <a:effectLst/>
                  <a:uLnTx/>
                  <a:uFillTx/>
                  <a:latin typeface="Arial"/>
                  <a:ea typeface="+mn-ea"/>
                  <a:cs typeface="+mn-cs"/>
                </a:rPr>
                <a:t>- Crea un clima interior cómodo.</a:t>
              </a:r>
            </a:p>
          </p:txBody>
        </p:sp>
      </p:grpSp>
    </p:spTree>
    <p:extLst>
      <p:ext uri="{BB962C8B-B14F-4D97-AF65-F5344CB8AC3E}">
        <p14:creationId xmlns:p14="http://schemas.microsoft.com/office/powerpoint/2010/main" val="3715599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35</a:t>
            </a:fld>
            <a:endParaRPr lang="en-GB" dirty="0"/>
          </a:p>
        </p:txBody>
      </p:sp>
      <p:pic>
        <p:nvPicPr>
          <p:cNvPr id="14" name="4 Imagen"/>
          <p:cNvPicPr>
            <a:picLocks noChangeAspect="1"/>
          </p:cNvPicPr>
          <p:nvPr/>
        </p:nvPicPr>
        <p:blipFill>
          <a:blip r:embed="rId3">
            <a:extLst>
              <a:ext uri="{28A0092B-C50C-407E-A947-70E740481C1C}">
                <a14:useLocalDpi xmlns:a14="http://schemas.microsoft.com/office/drawing/2010/main" val="0"/>
              </a:ext>
            </a:extLst>
          </a:blip>
          <a:srcRect t="10194" b="10606"/>
          <a:stretch>
            <a:fillRect/>
          </a:stretch>
        </p:blipFill>
        <p:spPr bwMode="auto">
          <a:xfrm>
            <a:off x="-14288" y="-20988"/>
            <a:ext cx="9158288" cy="516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9"/>
          <p:cNvSpPr/>
          <p:nvPr/>
        </p:nvSpPr>
        <p:spPr>
          <a:xfrm>
            <a:off x="-14288" y="-20988"/>
            <a:ext cx="9158288" cy="5164488"/>
          </a:xfrm>
          <a:prstGeom prst="rect">
            <a:avLst/>
          </a:prstGeom>
          <a:solidFill>
            <a:srgbClr val="000000">
              <a:alpha val="40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6" name="TextBox 8"/>
          <p:cNvSpPr txBox="1">
            <a:spLocks noChangeArrowheads="1"/>
          </p:cNvSpPr>
          <p:nvPr/>
        </p:nvSpPr>
        <p:spPr bwMode="auto">
          <a:xfrm>
            <a:off x="354098" y="607662"/>
            <a:ext cx="2736850" cy="182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143000" indent="-228600" defTabSz="684213">
              <a:defRPr sz="1100">
                <a:solidFill>
                  <a:srgbClr val="009999"/>
                </a:solidFill>
                <a:latin typeface="Arial" panose="020B0604020202020204" pitchFamily="34" charset="0"/>
              </a:defRPr>
            </a:lvl3pPr>
            <a:lvl4pPr marL="1600200" indent="-228600" defTabSz="684213">
              <a:defRPr sz="1100">
                <a:solidFill>
                  <a:srgbClr val="009999"/>
                </a:solidFill>
                <a:latin typeface="Arial" panose="020B0604020202020204" pitchFamily="34" charset="0"/>
              </a:defRPr>
            </a:lvl4pPr>
            <a:lvl5pPr marL="2057400" indent="-228600" defTabSz="684213">
              <a:defRPr sz="1100">
                <a:solidFill>
                  <a:srgbClr val="009999"/>
                </a:solidFill>
                <a:latin typeface="Arial" panose="020B0604020202020204" pitchFamily="34" charset="0"/>
              </a:defRPr>
            </a:lvl5pPr>
            <a:lvl6pPr marL="2514600" indent="-228600" defTabSz="684213" eaLnBrk="0" fontAlgn="base" hangingPunct="0">
              <a:spcBef>
                <a:spcPct val="0"/>
              </a:spcBef>
              <a:spcAft>
                <a:spcPct val="0"/>
              </a:spcAft>
              <a:defRPr sz="1100">
                <a:solidFill>
                  <a:srgbClr val="009999"/>
                </a:solidFill>
                <a:latin typeface="Arial" panose="020B0604020202020204" pitchFamily="34" charset="0"/>
              </a:defRPr>
            </a:lvl6pPr>
            <a:lvl7pPr marL="2971800" indent="-228600" defTabSz="684213" eaLnBrk="0" fontAlgn="base" hangingPunct="0">
              <a:spcBef>
                <a:spcPct val="0"/>
              </a:spcBef>
              <a:spcAft>
                <a:spcPct val="0"/>
              </a:spcAft>
              <a:defRPr sz="1100">
                <a:solidFill>
                  <a:srgbClr val="009999"/>
                </a:solidFill>
                <a:latin typeface="Arial" panose="020B0604020202020204" pitchFamily="34" charset="0"/>
              </a:defRPr>
            </a:lvl7pPr>
            <a:lvl8pPr marL="3429000" indent="-228600" defTabSz="684213" eaLnBrk="0" fontAlgn="base" hangingPunct="0">
              <a:spcBef>
                <a:spcPct val="0"/>
              </a:spcBef>
              <a:spcAft>
                <a:spcPct val="0"/>
              </a:spcAft>
              <a:defRPr sz="1100">
                <a:solidFill>
                  <a:srgbClr val="009999"/>
                </a:solidFill>
                <a:latin typeface="Arial" panose="020B0604020202020204" pitchFamily="34" charset="0"/>
              </a:defRPr>
            </a:lvl8pPr>
            <a:lvl9pPr marL="3886200" indent="-228600"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90000"/>
              </a:lnSpc>
              <a:spcBef>
                <a:spcPct val="0"/>
              </a:spcBef>
              <a:spcAft>
                <a:spcPct val="0"/>
              </a:spcAft>
              <a:buClrTx/>
              <a:buSzTx/>
              <a:buFontTx/>
              <a:buNone/>
              <a:tabLst/>
              <a:defRPr/>
            </a:pPr>
            <a:r>
              <a:rPr lang="es-ES" altLang="en-US" sz="1200" b="1" kern="0" dirty="0">
                <a:solidFill>
                  <a:srgbClr val="FFFFFF"/>
                </a:solidFill>
              </a:rPr>
              <a:t>P</a:t>
            </a:r>
            <a:r>
              <a:rPr kumimoji="0" lang="es-ES" altLang="en-US" sz="1200" b="1" i="0" u="none" strike="noStrike" kern="0" cap="none" spc="0" normalizeH="0" baseline="0" noProof="0" dirty="0">
                <a:ln>
                  <a:noFill/>
                </a:ln>
                <a:solidFill>
                  <a:srgbClr val="FFFFFF"/>
                </a:solidFill>
                <a:effectLst/>
                <a:uLnTx/>
                <a:uFillTx/>
              </a:rPr>
              <a:t>rotección contra incendios</a:t>
            </a:r>
          </a:p>
          <a:p>
            <a:pPr marL="0" marR="0" lvl="0" indent="0" defTabSz="684213" eaLnBrk="1" fontAlgn="base" latinLnBrk="0" hangingPunct="1">
              <a:lnSpc>
                <a:spcPct val="90000"/>
              </a:lnSpc>
              <a:spcBef>
                <a:spcPct val="0"/>
              </a:spcBef>
              <a:spcAft>
                <a:spcPct val="0"/>
              </a:spcAft>
              <a:buClrTx/>
              <a:buSzTx/>
              <a:buFontTx/>
              <a:buNone/>
              <a:tabLst/>
              <a:defRPr/>
            </a:pPr>
            <a:endParaRPr kumimoji="0" lang="es-ES" altLang="en-US" sz="1200" b="0" i="0" u="none" strike="noStrike" kern="0" cap="none" spc="0" normalizeH="0" baseline="0" noProof="0" dirty="0">
              <a:ln>
                <a:noFill/>
              </a:ln>
              <a:solidFill>
                <a:srgbClr val="FFFFFF"/>
              </a:solidFill>
              <a:effectLst/>
              <a:uLnTx/>
              <a:uFillTx/>
            </a:endParaRPr>
          </a:p>
          <a:p>
            <a:pPr marL="0" marR="0" lvl="0" indent="0" defTabSz="684213" eaLnBrk="1" fontAlgn="base" latinLnBrk="0" hangingPunct="1">
              <a:lnSpc>
                <a:spcPct val="90000"/>
              </a:lnSpc>
              <a:spcBef>
                <a:spcPct val="0"/>
              </a:spcBef>
              <a:spcAft>
                <a:spcPct val="0"/>
              </a:spcAft>
              <a:buClrTx/>
              <a:buSzTx/>
              <a:buFontTx/>
              <a:buNone/>
              <a:tabLst/>
              <a:defRPr/>
            </a:pPr>
            <a:r>
              <a:rPr kumimoji="0" lang="es-ES" altLang="en-US" sz="1200" b="0" i="0" u="none" strike="noStrike" kern="0" cap="none" spc="0" normalizeH="0" baseline="0" noProof="0" dirty="0">
                <a:ln>
                  <a:noFill/>
                </a:ln>
                <a:solidFill>
                  <a:srgbClr val="FFFFFF"/>
                </a:solidFill>
                <a:effectLst/>
                <a:uLnTx/>
                <a:uFillTx/>
              </a:rPr>
              <a:t>El área de negocio principal de ROCKWOOL Group es el aislamiento de</a:t>
            </a:r>
            <a:r>
              <a:rPr kumimoji="0" lang="es-ES" altLang="en-US" sz="1200" b="0" i="0" u="none" strike="noStrike" kern="0" cap="none" spc="0" normalizeH="0" noProof="0" dirty="0">
                <a:ln>
                  <a:noFill/>
                </a:ln>
                <a:solidFill>
                  <a:srgbClr val="FFFFFF"/>
                </a:solidFill>
                <a:effectLst/>
                <a:uLnTx/>
                <a:uFillTx/>
              </a:rPr>
              <a:t> </a:t>
            </a:r>
            <a:r>
              <a:rPr kumimoji="0" lang="es-ES" altLang="en-US" sz="1200" b="0" i="0" u="none" strike="noStrike" kern="0" cap="none" spc="0" normalizeH="0" baseline="0" noProof="0" dirty="0">
                <a:ln>
                  <a:noFill/>
                </a:ln>
                <a:solidFill>
                  <a:srgbClr val="FFFFFF"/>
                </a:solidFill>
                <a:effectLst/>
                <a:uLnTx/>
                <a:uFillTx/>
              </a:rPr>
              <a:t>edificios. </a:t>
            </a:r>
            <a:br>
              <a:rPr kumimoji="0" lang="es-ES" altLang="en-US" sz="1400" b="0" i="0" u="none" strike="noStrike" kern="0" cap="none" spc="0" normalizeH="0" baseline="0" noProof="0" dirty="0">
                <a:ln>
                  <a:noFill/>
                </a:ln>
                <a:solidFill>
                  <a:srgbClr val="000000"/>
                </a:solidFill>
                <a:effectLst/>
                <a:uLnTx/>
                <a:uFillTx/>
              </a:rPr>
            </a:br>
            <a:r>
              <a:rPr kumimoji="0" lang="es-ES" altLang="en-US" sz="1200" b="0" i="0" u="none" strike="noStrike" kern="0" cap="none" spc="0" normalizeH="0" baseline="0" noProof="0" dirty="0">
                <a:ln>
                  <a:noFill/>
                </a:ln>
                <a:solidFill>
                  <a:srgbClr val="FFFFFF"/>
                </a:solidFill>
                <a:effectLst/>
                <a:uLnTx/>
                <a:uFillTx/>
              </a:rPr>
              <a:t>ROCKWOOL proporciona protección térmica,</a:t>
            </a:r>
            <a:r>
              <a:rPr kumimoji="0" lang="es-ES" altLang="en-US" sz="1200" b="0" i="0" u="none" strike="noStrike" kern="0" cap="none" spc="0" normalizeH="0" noProof="0" dirty="0">
                <a:ln>
                  <a:noFill/>
                </a:ln>
                <a:solidFill>
                  <a:srgbClr val="FFFFFF"/>
                </a:solidFill>
                <a:effectLst/>
                <a:uLnTx/>
                <a:uFillTx/>
              </a:rPr>
              <a:t> </a:t>
            </a:r>
            <a:r>
              <a:rPr kumimoji="0" lang="es-ES" altLang="en-US" sz="1200" b="0" i="0" u="none" strike="noStrike" kern="0" cap="none" spc="0" normalizeH="0" baseline="0" noProof="0" dirty="0">
                <a:ln>
                  <a:noFill/>
                </a:ln>
                <a:solidFill>
                  <a:srgbClr val="FFFFFF"/>
                </a:solidFill>
                <a:effectLst/>
                <a:uLnTx/>
                <a:uFillTx/>
              </a:rPr>
              <a:t>confort acústico y protección contra incendios en edificios de todo el mundo. </a:t>
            </a:r>
          </a:p>
          <a:p>
            <a:pPr marL="0" marR="0" lvl="0" indent="0" defTabSz="684213" eaLnBrk="1" fontAlgn="base" latinLnBrk="0" hangingPunct="1">
              <a:lnSpc>
                <a:spcPct val="90000"/>
              </a:lnSpc>
              <a:spcBef>
                <a:spcPct val="0"/>
              </a:spcBef>
              <a:spcAft>
                <a:spcPct val="0"/>
              </a:spcAft>
              <a:buClrTx/>
              <a:buSzTx/>
              <a:buFontTx/>
              <a:buNone/>
              <a:tabLst/>
              <a:defRPr/>
            </a:pPr>
            <a:r>
              <a:rPr kumimoji="0" lang="es-ES" altLang="en-US" sz="1200" b="0" i="0" u="none" strike="noStrike" kern="0" cap="none" spc="0" normalizeH="0" baseline="0" noProof="0" dirty="0">
                <a:ln>
                  <a:noFill/>
                </a:ln>
                <a:solidFill>
                  <a:srgbClr val="FFFFFF"/>
                </a:solidFill>
                <a:effectLst/>
                <a:uLnTx/>
                <a:uFillTx/>
              </a:rPr>
              <a:t>Esto</a:t>
            </a:r>
            <a:r>
              <a:rPr kumimoji="0" lang="es-ES" altLang="en-US" sz="1200" b="0" i="0" u="none" strike="noStrike" kern="0" cap="none" spc="0" normalizeH="0" noProof="0" dirty="0">
                <a:ln>
                  <a:noFill/>
                </a:ln>
                <a:solidFill>
                  <a:srgbClr val="FFFFFF"/>
                </a:solidFill>
                <a:effectLst/>
                <a:uLnTx/>
                <a:uFillTx/>
              </a:rPr>
              <a:t> </a:t>
            </a:r>
            <a:r>
              <a:rPr kumimoji="0" lang="es-ES" altLang="en-US" sz="1200" b="0" i="0" u="none" strike="noStrike" kern="0" cap="none" spc="0" normalizeH="0" baseline="0" noProof="0" dirty="0">
                <a:ln>
                  <a:noFill/>
                </a:ln>
                <a:solidFill>
                  <a:srgbClr val="FFFFFF"/>
                </a:solidFill>
                <a:effectLst/>
                <a:uLnTx/>
                <a:uFillTx/>
              </a:rPr>
              <a:t>que lo hace en un hogar energéticamente eficiente y seguro.</a:t>
            </a:r>
          </a:p>
        </p:txBody>
      </p:sp>
      <p:sp>
        <p:nvSpPr>
          <p:cNvPr id="17" name="TextBox 10"/>
          <p:cNvSpPr txBox="1"/>
          <p:nvPr/>
        </p:nvSpPr>
        <p:spPr>
          <a:xfrm>
            <a:off x="5670550" y="1048987"/>
            <a:ext cx="2940050" cy="2428875"/>
          </a:xfrm>
          <a:prstGeom prst="rect">
            <a:avLst/>
          </a:prstGeom>
          <a:solidFill>
            <a:srgbClr val="D20014"/>
          </a:solidFill>
        </p:spPr>
        <p:txBody>
          <a:bodyPr lIns="288000" tIns="288000" rIns="288000" bIns="288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a:ln>
                  <a:noFill/>
                </a:ln>
                <a:solidFill>
                  <a:srgbClr val="FFFFFF"/>
                </a:solidFill>
                <a:effectLst/>
                <a:uLnTx/>
                <a:uFillTx/>
              </a:rPr>
              <a:t>Los aislamientos ROCKWOOL soportan el fuego y las temperaturas de hasta </a:t>
            </a:r>
            <a:r>
              <a:rPr kumimoji="0" lang="es-ES" sz="3600" b="1" i="0" u="none" strike="noStrike" kern="0" cap="none" spc="0" normalizeH="0" baseline="0" noProof="0" dirty="0">
                <a:ln>
                  <a:noFill/>
                </a:ln>
                <a:solidFill>
                  <a:srgbClr val="FFFFFF"/>
                </a:solidFill>
                <a:effectLst/>
                <a:uLnTx/>
                <a:uFillTx/>
              </a:rPr>
              <a:t>1000 °C,</a:t>
            </a:r>
          </a:p>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a:ln>
                  <a:noFill/>
                </a:ln>
                <a:solidFill>
                  <a:srgbClr val="FFFFFF"/>
                </a:solidFill>
                <a:effectLst/>
                <a:uLnTx/>
                <a:uFillTx/>
              </a:rPr>
              <a:t>Y, como perte de una solución constructiva, ejercen de efectiva barrera contra el fuego, evitando su propagación.</a:t>
            </a:r>
          </a:p>
        </p:txBody>
      </p:sp>
      <p:sp>
        <p:nvSpPr>
          <p:cNvPr id="18" name="TextBox 11"/>
          <p:cNvSpPr txBox="1"/>
          <p:nvPr/>
        </p:nvSpPr>
        <p:spPr>
          <a:xfrm>
            <a:off x="3206750" y="2191987"/>
            <a:ext cx="2590800" cy="1728787"/>
          </a:xfrm>
          <a:prstGeom prst="rect">
            <a:avLst/>
          </a:prstGeom>
          <a:noFill/>
          <a:ln w="50800">
            <a:solidFill>
              <a:srgbClr val="FFFFFF"/>
            </a:solidFill>
            <a:miter lim="800000"/>
          </a:ln>
        </p:spPr>
        <p:txBody>
          <a:bodyPr lIns="216000" tIns="216000" rIns="216000" bIns="21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4800" b="1" i="0" u="none" strike="noStrike" kern="0" cap="none" spc="0" normalizeH="0" baseline="0" noProof="0" dirty="0">
                <a:ln>
                  <a:noFill/>
                </a:ln>
                <a:solidFill>
                  <a:srgbClr val="FFFFFF"/>
                </a:solidFill>
                <a:effectLst/>
                <a:uLnTx/>
                <a:uFillTx/>
              </a:rPr>
              <a:t>2/3</a:t>
            </a:r>
          </a:p>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a:ln>
                  <a:noFill/>
                </a:ln>
                <a:solidFill>
                  <a:srgbClr val="FFFFFF"/>
                </a:solidFill>
                <a:effectLst/>
                <a:uLnTx/>
                <a:uFillTx/>
              </a:rPr>
              <a:t>del consumo energético en edificios se emplea en la calefacción, la refrigeración y la ventilación.</a:t>
            </a:r>
            <a:endParaRPr kumimoji="0" lang="es-ES" sz="1200" b="1" i="0" u="none" strike="noStrike" kern="0" cap="none" spc="0" normalizeH="0" baseline="0" noProof="0" dirty="0">
              <a:ln>
                <a:noFill/>
              </a:ln>
              <a:solidFill>
                <a:srgbClr val="FFFFFF"/>
              </a:solidFill>
              <a:effectLst/>
              <a:uLnTx/>
              <a:uFillTx/>
              <a:cs typeface="Myriad Pro"/>
            </a:endParaRPr>
          </a:p>
        </p:txBody>
      </p:sp>
      <p:pic>
        <p:nvPicPr>
          <p:cNvPr id="19"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750" y="167924"/>
            <a:ext cx="17510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12"/>
          <p:cNvSpPr txBox="1"/>
          <p:nvPr/>
        </p:nvSpPr>
        <p:spPr>
          <a:xfrm>
            <a:off x="5103813" y="801337"/>
            <a:ext cx="1385887" cy="463550"/>
          </a:xfrm>
          <a:prstGeom prst="rect">
            <a:avLst/>
          </a:prstGeom>
          <a:solidFill>
            <a:srgbClr val="FFFFFF"/>
          </a:solidFill>
        </p:spPr>
        <p:txBody>
          <a:bodyPr lIns="108000" tIns="108000" rIns="108000" bIns="10800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D20014"/>
                </a:solidFill>
                <a:effectLst/>
                <a:uLnTx/>
                <a:uFillTx/>
              </a:rPr>
              <a:t>Protección</a:t>
            </a:r>
          </a:p>
        </p:txBody>
      </p:sp>
    </p:spTree>
    <p:extLst>
      <p:ext uri="{BB962C8B-B14F-4D97-AF65-F5344CB8AC3E}">
        <p14:creationId xmlns:p14="http://schemas.microsoft.com/office/powerpoint/2010/main" val="3605418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36</a:t>
            </a:fld>
            <a:endParaRPr lang="en-GB" dirty="0"/>
          </a:p>
        </p:txBody>
      </p:sp>
      <p:sp>
        <p:nvSpPr>
          <p:cNvPr id="14" name="TextBox 11"/>
          <p:cNvSpPr txBox="1"/>
          <p:nvPr/>
        </p:nvSpPr>
        <p:spPr>
          <a:xfrm>
            <a:off x="5851525" y="492125"/>
            <a:ext cx="2994025" cy="2459037"/>
          </a:xfrm>
          <a:prstGeom prst="rect">
            <a:avLst/>
          </a:prstGeom>
          <a:noFill/>
          <a:ln w="50800">
            <a:solidFill>
              <a:srgbClr val="FFFFFF"/>
            </a:solidFill>
            <a:miter lim="800000"/>
          </a:ln>
        </p:spPr>
        <p:txBody>
          <a:bodyPr lIns="216000" tIns="288000" rIns="216000" bIns="288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a:ln>
                  <a:noFill/>
                </a:ln>
                <a:solidFill>
                  <a:srgbClr val="FFFFFF"/>
                </a:solidFill>
                <a:effectLst/>
                <a:uLnTx/>
                <a:uFillTx/>
              </a:rPr>
              <a:t>El impacto del ciclo de la vida de un año de producción de aislamientos ROCKWOOL es de </a:t>
            </a:r>
            <a:endParaRPr kumimoji="0" lang="es-ES" sz="1200" b="1" i="0" u="none" strike="noStrike" kern="0" cap="none" spc="0" normalizeH="0" baseline="0" noProof="0" dirty="0">
              <a:ln>
                <a:noFill/>
              </a:ln>
              <a:solidFill>
                <a:srgbClr val="FFFFFF"/>
              </a:solidFill>
              <a:effectLst/>
              <a:uLnTx/>
              <a:uFillTx/>
              <a:cs typeface="Myriad Pro"/>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 sz="4800" b="1" i="0" u="none" strike="noStrike" kern="0" cap="none" spc="0" normalizeH="0" baseline="0" noProof="0" dirty="0">
                <a:ln>
                  <a:noFill/>
                </a:ln>
                <a:solidFill>
                  <a:srgbClr val="FFFFFF"/>
                </a:solidFill>
                <a:effectLst/>
                <a:uLnTx/>
                <a:uFillTx/>
              </a:rPr>
              <a:t>4600 m  </a:t>
            </a:r>
            <a:r>
              <a:rPr kumimoji="0" lang="es-ES" sz="1200" b="1" i="0" u="none" strike="noStrike" kern="0" cap="none" spc="0" normalizeH="0" baseline="0" noProof="0" dirty="0">
                <a:ln>
                  <a:noFill/>
                </a:ln>
                <a:solidFill>
                  <a:srgbClr val="FFFFFF"/>
                </a:solidFill>
                <a:effectLst/>
                <a:uLnTx/>
                <a:uFillTx/>
              </a:rPr>
              <a:t>de</a:t>
            </a:r>
            <a:r>
              <a:rPr kumimoji="0" lang="es-ES" sz="1800" b="0" i="0" u="none" strike="noStrike" kern="0" cap="none" spc="0" normalizeH="0" baseline="0" noProof="0" dirty="0">
                <a:ln>
                  <a:noFill/>
                </a:ln>
                <a:solidFill>
                  <a:srgbClr val="000000"/>
                </a:solidFill>
                <a:effectLst/>
                <a:uLnTx/>
                <a:uFillTx/>
              </a:rPr>
              <a:t> </a:t>
            </a:r>
            <a:r>
              <a:rPr kumimoji="0" lang="es-ES" sz="1200" b="1" i="0" u="none" strike="noStrike" kern="0" cap="none" spc="0" normalizeH="0" baseline="0" noProof="0" dirty="0">
                <a:ln>
                  <a:noFill/>
                </a:ln>
                <a:solidFill>
                  <a:srgbClr val="FFFFFF"/>
                </a:solidFill>
                <a:effectLst/>
                <a:uLnTx/>
                <a:uFillTx/>
              </a:rPr>
              <a:t>toneladas de CO</a:t>
            </a:r>
            <a:r>
              <a:rPr kumimoji="0" lang="es-ES" sz="1200" b="1" i="0" u="none" strike="noStrike" kern="0" cap="none" spc="0" normalizeH="0" baseline="-25000" noProof="0" dirty="0">
                <a:ln>
                  <a:noFill/>
                </a:ln>
                <a:solidFill>
                  <a:srgbClr val="FFFFFF"/>
                </a:solidFill>
                <a:effectLst/>
                <a:uLnTx/>
                <a:uFillTx/>
              </a:rPr>
              <a:t>2 </a:t>
            </a:r>
            <a:r>
              <a:rPr kumimoji="0" lang="es-ES" sz="1200" b="1" i="0" u="none" strike="noStrike" kern="0" cap="none" spc="0" normalizeH="0" baseline="0" noProof="0" dirty="0">
                <a:ln>
                  <a:noFill/>
                </a:ln>
                <a:solidFill>
                  <a:srgbClr val="FFFFFF"/>
                </a:solidFill>
                <a:effectLst/>
                <a:uLnTx/>
                <a:uFillTx/>
              </a:rPr>
              <a:t>, lo que equivale a las emisiones de la UE en un año.</a:t>
            </a:r>
          </a:p>
        </p:txBody>
      </p:sp>
      <p:sp>
        <p:nvSpPr>
          <p:cNvPr id="15" name="TextBox 9"/>
          <p:cNvSpPr txBox="1"/>
          <p:nvPr/>
        </p:nvSpPr>
        <p:spPr>
          <a:xfrm>
            <a:off x="4318000" y="2393950"/>
            <a:ext cx="3692525" cy="2282825"/>
          </a:xfrm>
          <a:prstGeom prst="rect">
            <a:avLst/>
          </a:prstGeom>
          <a:noFill/>
          <a:ln w="50800">
            <a:solidFill>
              <a:srgbClr val="FFFFFF"/>
            </a:solidFill>
            <a:miter lim="800000"/>
          </a:ln>
        </p:spPr>
        <p:txBody>
          <a:bodyPr lIns="216000" tIns="216000" rIns="216000" bIns="21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a:ln>
                  <a:noFill/>
                </a:ln>
                <a:solidFill>
                  <a:srgbClr val="FFFFFF"/>
                </a:solidFill>
                <a:effectLst/>
                <a:uLnTx/>
                <a:uFillTx/>
              </a:rPr>
              <a:t>El rendimiento de los sustratos Grodan en invernaderos puede alcanzar aproximadamente unos</a:t>
            </a:r>
          </a:p>
          <a:p>
            <a:pPr marL="0" marR="0" lvl="0" indent="0" defTabSz="914400" eaLnBrk="1" fontAlgn="auto" latinLnBrk="0" hangingPunct="1">
              <a:lnSpc>
                <a:spcPct val="100000"/>
              </a:lnSpc>
              <a:spcBef>
                <a:spcPts val="0"/>
              </a:spcBef>
              <a:spcAft>
                <a:spcPts val="0"/>
              </a:spcAft>
              <a:buClrTx/>
              <a:buSzTx/>
              <a:buFontTx/>
              <a:buNone/>
              <a:tabLst/>
              <a:defRPr/>
            </a:pPr>
            <a:r>
              <a:rPr kumimoji="0" lang="es-ES" sz="4800" b="1" i="0" u="none" strike="noStrike" kern="0" cap="none" spc="0" normalizeH="0" baseline="0" noProof="0" dirty="0">
                <a:ln>
                  <a:noFill/>
                </a:ln>
                <a:solidFill>
                  <a:srgbClr val="FFFFFF"/>
                </a:solidFill>
                <a:effectLst/>
                <a:uLnTx/>
                <a:uFillTx/>
              </a:rPr>
              <a:t>65 kg</a:t>
            </a:r>
          </a:p>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a:ln>
                  <a:noFill/>
                </a:ln>
                <a:solidFill>
                  <a:srgbClr val="FFFFFF"/>
                </a:solidFill>
                <a:effectLst/>
                <a:uLnTx/>
                <a:uFillTx/>
              </a:rPr>
              <a:t>de tomates por metro cuadrado, en comparación con los 20 Kg que se producen en invernaderos de tierra.</a:t>
            </a:r>
          </a:p>
        </p:txBody>
      </p:sp>
      <p:pic>
        <p:nvPicPr>
          <p:cNvPr id="16" name="Picture 4"/>
          <p:cNvPicPr>
            <a:picLocks noChangeAspect="1"/>
          </p:cNvPicPr>
          <p:nvPr/>
        </p:nvPicPr>
        <p:blipFill>
          <a:blip r:embed="rId3">
            <a:extLst>
              <a:ext uri="{28A0092B-C50C-407E-A947-70E740481C1C}">
                <a14:useLocalDpi xmlns:a14="http://schemas.microsoft.com/office/drawing/2010/main" val="0"/>
              </a:ext>
            </a:extLst>
          </a:blip>
          <a:srcRect l="319" t="16791" r="10223" b="11353"/>
          <a:stretch>
            <a:fillRect/>
          </a:stretch>
        </p:blipFill>
        <p:spPr bwMode="auto">
          <a:xfrm>
            <a:off x="635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0"/>
          <p:cNvSpPr/>
          <p:nvPr/>
        </p:nvSpPr>
        <p:spPr>
          <a:xfrm>
            <a:off x="-8238" y="0"/>
            <a:ext cx="9156700" cy="5143500"/>
          </a:xfrm>
          <a:prstGeom prst="rect">
            <a:avLst/>
          </a:prstGeom>
          <a:solidFill>
            <a:srgbClr val="000000">
              <a:alpha val="40000"/>
            </a:srgbClr>
          </a:soli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dirty="0">
              <a:ln>
                <a:noFill/>
              </a:ln>
              <a:solidFill>
                <a:srgbClr val="FFFFFF"/>
              </a:solidFill>
              <a:effectLst/>
              <a:uLnTx/>
              <a:uFillTx/>
              <a:latin typeface="Arial"/>
              <a:ea typeface="+mn-ea"/>
              <a:cs typeface="+mn-cs"/>
            </a:endParaRPr>
          </a:p>
        </p:txBody>
      </p:sp>
      <p:sp>
        <p:nvSpPr>
          <p:cNvPr id="18" name="TextBox 7"/>
          <p:cNvSpPr txBox="1">
            <a:spLocks noChangeArrowheads="1"/>
          </p:cNvSpPr>
          <p:nvPr/>
        </p:nvSpPr>
        <p:spPr bwMode="auto">
          <a:xfrm>
            <a:off x="557213" y="674687"/>
            <a:ext cx="272573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100">
                <a:solidFill>
                  <a:srgbClr val="009999"/>
                </a:solidFill>
                <a:latin typeface="Arial" panose="020B0604020202020204" pitchFamily="34" charset="0"/>
              </a:defRPr>
            </a:lvl1pPr>
            <a:lvl2pPr marL="742950" indent="-285750">
              <a:defRPr sz="1100">
                <a:solidFill>
                  <a:srgbClr val="009999"/>
                </a:solidFill>
                <a:latin typeface="Arial" panose="020B0604020202020204" pitchFamily="34" charset="0"/>
              </a:defRPr>
            </a:lvl2pPr>
            <a:lvl3pPr marL="1143000" indent="-228600">
              <a:defRPr sz="1100">
                <a:solidFill>
                  <a:srgbClr val="009999"/>
                </a:solidFill>
                <a:latin typeface="Arial" panose="020B0604020202020204" pitchFamily="34" charset="0"/>
              </a:defRPr>
            </a:lvl3pPr>
            <a:lvl4pPr marL="1600200" indent="-228600">
              <a:defRPr sz="1100">
                <a:solidFill>
                  <a:srgbClr val="009999"/>
                </a:solidFill>
                <a:latin typeface="Arial" panose="020B0604020202020204" pitchFamily="34" charset="0"/>
              </a:defRPr>
            </a:lvl4pPr>
            <a:lvl5pPr marL="2057400" indent="-228600">
              <a:defRPr sz="1100">
                <a:solidFill>
                  <a:srgbClr val="009999"/>
                </a:solidFill>
                <a:latin typeface="Arial" panose="020B0604020202020204" pitchFamily="34" charset="0"/>
              </a:defRPr>
            </a:lvl5pPr>
            <a:lvl6pPr marL="2514600" indent="-228600" eaLnBrk="0" fontAlgn="base" hangingPunct="0">
              <a:spcBef>
                <a:spcPct val="0"/>
              </a:spcBef>
              <a:spcAft>
                <a:spcPct val="0"/>
              </a:spcAft>
              <a:defRPr sz="1100">
                <a:solidFill>
                  <a:srgbClr val="009999"/>
                </a:solidFill>
                <a:latin typeface="Arial" panose="020B0604020202020204" pitchFamily="34" charset="0"/>
              </a:defRPr>
            </a:lvl6pPr>
            <a:lvl7pPr marL="2971800" indent="-228600" eaLnBrk="0" fontAlgn="base" hangingPunct="0">
              <a:spcBef>
                <a:spcPct val="0"/>
              </a:spcBef>
              <a:spcAft>
                <a:spcPct val="0"/>
              </a:spcAft>
              <a:defRPr sz="1100">
                <a:solidFill>
                  <a:srgbClr val="009999"/>
                </a:solidFill>
                <a:latin typeface="Arial" panose="020B0604020202020204" pitchFamily="34" charset="0"/>
              </a:defRPr>
            </a:lvl7pPr>
            <a:lvl8pPr marL="3429000" indent="-228600" eaLnBrk="0" fontAlgn="base" hangingPunct="0">
              <a:spcBef>
                <a:spcPct val="0"/>
              </a:spcBef>
              <a:spcAft>
                <a:spcPct val="0"/>
              </a:spcAft>
              <a:defRPr sz="1100">
                <a:solidFill>
                  <a:srgbClr val="009999"/>
                </a:solidFill>
                <a:latin typeface="Arial" panose="020B0604020202020204" pitchFamily="34" charset="0"/>
              </a:defRPr>
            </a:lvl8pPr>
            <a:lvl9pPr marL="3886200" indent="-228600"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s-ES" altLang="en-US" sz="1200" b="0" i="0" u="none" strike="noStrike" kern="0" cap="none" spc="0" normalizeH="0" baseline="0" noProof="0" dirty="0">
                <a:ln>
                  <a:noFill/>
                </a:ln>
                <a:solidFill>
                  <a:srgbClr val="FFFFFF"/>
                </a:solidFill>
                <a:effectLst/>
                <a:uLnTx/>
                <a:uFillTx/>
                <a:latin typeface="Arial" panose="020B0604020202020204" pitchFamily="34" charset="0"/>
              </a:rPr>
              <a:t>ROCKPANEL fabrica placas decorativas para fachadas ventiladas, ofreciendo una amplia libertad de diseño y una gran facilidad de trabajo para con enfoques arquitectónicos modernos y sostenibles.</a:t>
            </a:r>
            <a:r>
              <a:rPr kumimoji="0" lang="es-ES" altLang="en-US" sz="1200" b="0" i="0" u="none" strike="noStrike" kern="0" cap="none" spc="0" normalizeH="0" noProof="0" dirty="0">
                <a:ln>
                  <a:noFill/>
                </a:ln>
                <a:solidFill>
                  <a:srgbClr val="FFFFFF"/>
                </a:solidFill>
                <a:effectLst/>
                <a:uLnTx/>
                <a:uFillTx/>
                <a:latin typeface="Arial" panose="020B0604020202020204" pitchFamily="34" charset="0"/>
              </a:rPr>
              <a:t> A</a:t>
            </a:r>
            <a:r>
              <a:rPr kumimoji="0" lang="es-ES" altLang="en-US" sz="1200" b="0" i="0" u="none" strike="noStrike" kern="0" cap="none" spc="0" normalizeH="0" baseline="0" noProof="0" dirty="0">
                <a:ln>
                  <a:noFill/>
                </a:ln>
                <a:solidFill>
                  <a:srgbClr val="FFFFFF"/>
                </a:solidFill>
                <a:effectLst/>
                <a:uLnTx/>
                <a:uFillTx/>
                <a:latin typeface="Arial" panose="020B0604020202020204" pitchFamily="34" charset="0"/>
              </a:rPr>
              <a:t>yudamos a convertir en realidad los proyectos más ambiciosos.</a:t>
            </a:r>
          </a:p>
          <a:p>
            <a:pPr marL="0" marR="0" lvl="0" indent="0" defTabSz="914400" eaLnBrk="0" fontAlgn="base" latinLnBrk="0" hangingPunct="0">
              <a:lnSpc>
                <a:spcPct val="100000"/>
              </a:lnSpc>
              <a:spcBef>
                <a:spcPct val="0"/>
              </a:spcBef>
              <a:spcAft>
                <a:spcPct val="0"/>
              </a:spcAft>
              <a:buClrTx/>
              <a:buSzTx/>
              <a:buFontTx/>
              <a:buNone/>
              <a:tabLst/>
              <a:defRPr/>
            </a:pPr>
            <a:endParaRPr kumimoji="0" lang="es-ES" altLang="en-US" sz="1100" b="0" i="0" u="none" strike="noStrike" kern="0" cap="none" spc="0" normalizeH="0" baseline="0" noProof="0" dirty="0">
              <a:ln>
                <a:noFill/>
              </a:ln>
              <a:solidFill>
                <a:srgbClr val="FFFFFF"/>
              </a:solidFill>
              <a:effectLst/>
              <a:uLnTx/>
              <a:uFillTx/>
              <a:latin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endParaRPr kumimoji="0" lang="es-ES" altLang="en-US" sz="1100" b="0" i="0" u="none" strike="noStrike" kern="0" cap="none" spc="0" normalizeH="0" baseline="0" noProof="0" dirty="0">
              <a:ln>
                <a:noFill/>
              </a:ln>
              <a:solidFill>
                <a:srgbClr val="FFFFFF"/>
              </a:solidFill>
              <a:effectLst/>
              <a:uLnTx/>
              <a:uFillTx/>
              <a:latin typeface="Arial" panose="020B0604020202020204" pitchFamily="34" charset="0"/>
            </a:endParaRPr>
          </a:p>
        </p:txBody>
      </p:sp>
      <p:sp>
        <p:nvSpPr>
          <p:cNvPr id="19" name="TextBox 8"/>
          <p:cNvSpPr txBox="1">
            <a:spLocks noChangeArrowheads="1"/>
          </p:cNvSpPr>
          <p:nvPr/>
        </p:nvSpPr>
        <p:spPr bwMode="auto">
          <a:xfrm>
            <a:off x="6037263" y="209550"/>
            <a:ext cx="2341562" cy="1628775"/>
          </a:xfrm>
          <a:prstGeom prst="rect">
            <a:avLst/>
          </a:prstGeom>
          <a:solidFill>
            <a:srgbClr val="3333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88000" tIns="288000" rIns="288000" bIns="288000">
            <a:spAutoFit/>
          </a:bodyPr>
          <a:lstStyle>
            <a:lvl1pPr>
              <a:defRPr sz="1100">
                <a:solidFill>
                  <a:srgbClr val="009999"/>
                </a:solidFill>
                <a:latin typeface="Arial" panose="020B0604020202020204" pitchFamily="34" charset="0"/>
              </a:defRPr>
            </a:lvl1pPr>
            <a:lvl2pPr marL="742950" indent="-285750">
              <a:defRPr sz="1100">
                <a:solidFill>
                  <a:srgbClr val="009999"/>
                </a:solidFill>
                <a:latin typeface="Arial" panose="020B0604020202020204" pitchFamily="34" charset="0"/>
              </a:defRPr>
            </a:lvl2pPr>
            <a:lvl3pPr marL="1143000" indent="-228600">
              <a:defRPr sz="1100">
                <a:solidFill>
                  <a:srgbClr val="009999"/>
                </a:solidFill>
                <a:latin typeface="Arial" panose="020B0604020202020204" pitchFamily="34" charset="0"/>
              </a:defRPr>
            </a:lvl3pPr>
            <a:lvl4pPr marL="1600200" indent="-228600">
              <a:defRPr sz="1100">
                <a:solidFill>
                  <a:srgbClr val="009999"/>
                </a:solidFill>
                <a:latin typeface="Arial" panose="020B0604020202020204" pitchFamily="34" charset="0"/>
              </a:defRPr>
            </a:lvl4pPr>
            <a:lvl5pPr marL="2057400" indent="-228600">
              <a:defRPr sz="1100">
                <a:solidFill>
                  <a:srgbClr val="009999"/>
                </a:solidFill>
                <a:latin typeface="Arial" panose="020B0604020202020204" pitchFamily="34" charset="0"/>
              </a:defRPr>
            </a:lvl5pPr>
            <a:lvl6pPr marL="2514600" indent="-228600" eaLnBrk="0" fontAlgn="base" hangingPunct="0">
              <a:spcBef>
                <a:spcPct val="0"/>
              </a:spcBef>
              <a:spcAft>
                <a:spcPct val="0"/>
              </a:spcAft>
              <a:defRPr sz="1100">
                <a:solidFill>
                  <a:srgbClr val="009999"/>
                </a:solidFill>
                <a:latin typeface="Arial" panose="020B0604020202020204" pitchFamily="34" charset="0"/>
              </a:defRPr>
            </a:lvl6pPr>
            <a:lvl7pPr marL="2971800" indent="-228600" eaLnBrk="0" fontAlgn="base" hangingPunct="0">
              <a:spcBef>
                <a:spcPct val="0"/>
              </a:spcBef>
              <a:spcAft>
                <a:spcPct val="0"/>
              </a:spcAft>
              <a:defRPr sz="1100">
                <a:solidFill>
                  <a:srgbClr val="009999"/>
                </a:solidFill>
                <a:latin typeface="Arial" panose="020B0604020202020204" pitchFamily="34" charset="0"/>
              </a:defRPr>
            </a:lvl7pPr>
            <a:lvl8pPr marL="3429000" indent="-228600" eaLnBrk="0" fontAlgn="base" hangingPunct="0">
              <a:spcBef>
                <a:spcPct val="0"/>
              </a:spcBef>
              <a:spcAft>
                <a:spcPct val="0"/>
              </a:spcAft>
              <a:defRPr sz="1100">
                <a:solidFill>
                  <a:srgbClr val="009999"/>
                </a:solidFill>
                <a:latin typeface="Arial" panose="020B0604020202020204" pitchFamily="34" charset="0"/>
              </a:defRPr>
            </a:lvl8pPr>
            <a:lvl9pPr marL="3886200" indent="-228600"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s-ES" altLang="en-US" sz="1200" b="1" i="0" u="none" strike="noStrike" kern="0" cap="none" spc="0" normalizeH="0" baseline="0" noProof="0">
                <a:ln>
                  <a:noFill/>
                </a:ln>
                <a:solidFill>
                  <a:srgbClr val="FFFFFF"/>
                </a:solidFill>
                <a:effectLst/>
                <a:uLnTx/>
                <a:uFillTx/>
                <a:latin typeface="Arial" panose="020B0604020202020204" pitchFamily="34" charset="0"/>
              </a:rPr>
              <a:t>Los productos Rockpanel gozan de una vida útil de</a:t>
            </a:r>
          </a:p>
          <a:p>
            <a:pPr marL="0" marR="0" lvl="0" indent="0" defTabSz="914400" eaLnBrk="0" fontAlgn="base" latinLnBrk="0" hangingPunct="0">
              <a:lnSpc>
                <a:spcPct val="100000"/>
              </a:lnSpc>
              <a:spcBef>
                <a:spcPct val="0"/>
              </a:spcBef>
              <a:spcAft>
                <a:spcPct val="0"/>
              </a:spcAft>
              <a:buClrTx/>
              <a:buSzTx/>
              <a:buFontTx/>
              <a:buNone/>
              <a:tabLst/>
              <a:defRPr/>
            </a:pPr>
            <a:r>
              <a:rPr kumimoji="0" lang="es-ES" altLang="en-US" sz="3200" b="1" i="0" u="none" strike="noStrike" kern="0" cap="none" spc="0" normalizeH="0" baseline="0" noProof="0">
                <a:ln>
                  <a:noFill/>
                </a:ln>
                <a:solidFill>
                  <a:srgbClr val="FFFFFF"/>
                </a:solidFill>
                <a:effectLst/>
                <a:uLnTx/>
                <a:uFillTx/>
                <a:latin typeface="Arial" panose="020B0604020202020204" pitchFamily="34" charset="0"/>
              </a:rPr>
              <a:t>60 años.</a:t>
            </a:r>
          </a:p>
        </p:txBody>
      </p:sp>
      <p:sp>
        <p:nvSpPr>
          <p:cNvPr id="21" name="TextBox 9"/>
          <p:cNvSpPr txBox="1">
            <a:spLocks noChangeArrowheads="1"/>
          </p:cNvSpPr>
          <p:nvPr/>
        </p:nvSpPr>
        <p:spPr bwMode="auto">
          <a:xfrm>
            <a:off x="4913313" y="1677987"/>
            <a:ext cx="2366962" cy="1690688"/>
          </a:xfrm>
          <a:prstGeom prst="rect">
            <a:avLst/>
          </a:prstGeom>
          <a:noFill/>
          <a:ln w="5080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lIns="288000" tIns="288000" rIns="288000" bIns="288000">
            <a:spAutoFit/>
          </a:bodyPr>
          <a:lstStyle>
            <a:lvl1pPr>
              <a:defRPr sz="1100">
                <a:solidFill>
                  <a:srgbClr val="009999"/>
                </a:solidFill>
                <a:latin typeface="Arial" panose="020B0604020202020204" pitchFamily="34" charset="0"/>
              </a:defRPr>
            </a:lvl1pPr>
            <a:lvl2pPr marL="742950" indent="-285750">
              <a:defRPr sz="1100">
                <a:solidFill>
                  <a:srgbClr val="009999"/>
                </a:solidFill>
                <a:latin typeface="Arial" panose="020B0604020202020204" pitchFamily="34" charset="0"/>
              </a:defRPr>
            </a:lvl2pPr>
            <a:lvl3pPr marL="1143000" indent="-228600">
              <a:defRPr sz="1100">
                <a:solidFill>
                  <a:srgbClr val="009999"/>
                </a:solidFill>
                <a:latin typeface="Arial" panose="020B0604020202020204" pitchFamily="34" charset="0"/>
              </a:defRPr>
            </a:lvl3pPr>
            <a:lvl4pPr marL="1600200" indent="-228600">
              <a:defRPr sz="1100">
                <a:solidFill>
                  <a:srgbClr val="009999"/>
                </a:solidFill>
                <a:latin typeface="Arial" panose="020B0604020202020204" pitchFamily="34" charset="0"/>
              </a:defRPr>
            </a:lvl4pPr>
            <a:lvl5pPr marL="2057400" indent="-228600">
              <a:defRPr sz="1100">
                <a:solidFill>
                  <a:srgbClr val="009999"/>
                </a:solidFill>
                <a:latin typeface="Arial" panose="020B0604020202020204" pitchFamily="34" charset="0"/>
              </a:defRPr>
            </a:lvl5pPr>
            <a:lvl6pPr marL="2514600" indent="-228600" eaLnBrk="0" fontAlgn="base" hangingPunct="0">
              <a:spcBef>
                <a:spcPct val="0"/>
              </a:spcBef>
              <a:spcAft>
                <a:spcPct val="0"/>
              </a:spcAft>
              <a:defRPr sz="1100">
                <a:solidFill>
                  <a:srgbClr val="009999"/>
                </a:solidFill>
                <a:latin typeface="Arial" panose="020B0604020202020204" pitchFamily="34" charset="0"/>
              </a:defRPr>
            </a:lvl6pPr>
            <a:lvl7pPr marL="2971800" indent="-228600" eaLnBrk="0" fontAlgn="base" hangingPunct="0">
              <a:spcBef>
                <a:spcPct val="0"/>
              </a:spcBef>
              <a:spcAft>
                <a:spcPct val="0"/>
              </a:spcAft>
              <a:defRPr sz="1100">
                <a:solidFill>
                  <a:srgbClr val="009999"/>
                </a:solidFill>
                <a:latin typeface="Arial" panose="020B0604020202020204" pitchFamily="34" charset="0"/>
              </a:defRPr>
            </a:lvl7pPr>
            <a:lvl8pPr marL="3429000" indent="-228600" eaLnBrk="0" fontAlgn="base" hangingPunct="0">
              <a:spcBef>
                <a:spcPct val="0"/>
              </a:spcBef>
              <a:spcAft>
                <a:spcPct val="0"/>
              </a:spcAft>
              <a:defRPr sz="1100">
                <a:solidFill>
                  <a:srgbClr val="009999"/>
                </a:solidFill>
                <a:latin typeface="Arial" panose="020B0604020202020204" pitchFamily="34" charset="0"/>
              </a:defRPr>
            </a:lvl8pPr>
            <a:lvl9pPr marL="3886200" indent="-228600"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s-ES" altLang="en-US" sz="1200" b="1" i="0" u="none" strike="noStrike" kern="0" cap="none" spc="0" normalizeH="0" baseline="0" noProof="0">
                <a:ln>
                  <a:noFill/>
                </a:ln>
                <a:solidFill>
                  <a:srgbClr val="FFFFFF"/>
                </a:solidFill>
                <a:effectLst/>
                <a:uLnTx/>
                <a:uFillTx/>
                <a:latin typeface="Arial" panose="020B0604020202020204" pitchFamily="34" charset="0"/>
              </a:rPr>
              <a:t>Los productos Rockpanel son</a:t>
            </a:r>
          </a:p>
          <a:p>
            <a:pPr marL="0" marR="0" lvl="0" indent="0" defTabSz="914400" eaLnBrk="0" fontAlgn="base" latinLnBrk="0" hangingPunct="0">
              <a:lnSpc>
                <a:spcPct val="100000"/>
              </a:lnSpc>
              <a:spcBef>
                <a:spcPct val="0"/>
              </a:spcBef>
              <a:spcAft>
                <a:spcPct val="0"/>
              </a:spcAft>
              <a:buClrTx/>
              <a:buSzTx/>
              <a:buFontTx/>
              <a:buNone/>
              <a:tabLst/>
              <a:defRPr/>
            </a:pPr>
            <a:r>
              <a:rPr kumimoji="0" lang="es-ES" altLang="en-US" sz="4800" b="1" i="0" u="none" strike="noStrike" kern="0" cap="none" spc="0" normalizeH="0" baseline="0" noProof="0">
                <a:ln>
                  <a:noFill/>
                </a:ln>
                <a:solidFill>
                  <a:srgbClr val="FFFFFF"/>
                </a:solidFill>
                <a:effectLst/>
                <a:uLnTx/>
                <a:uFillTx/>
                <a:latin typeface="Arial" panose="020B0604020202020204" pitchFamily="34" charset="0"/>
              </a:rPr>
              <a:t>100 %</a:t>
            </a:r>
          </a:p>
          <a:p>
            <a:pPr marL="0" marR="0" lvl="0" indent="0" defTabSz="914400" eaLnBrk="0" fontAlgn="base" latinLnBrk="0" hangingPunct="0">
              <a:lnSpc>
                <a:spcPct val="100000"/>
              </a:lnSpc>
              <a:spcBef>
                <a:spcPct val="0"/>
              </a:spcBef>
              <a:spcAft>
                <a:spcPct val="0"/>
              </a:spcAft>
              <a:buClrTx/>
              <a:buSzTx/>
              <a:buFontTx/>
              <a:buNone/>
              <a:tabLst/>
              <a:defRPr/>
            </a:pPr>
            <a:r>
              <a:rPr kumimoji="0" lang="es-ES" altLang="en-US" sz="1200" b="1" i="0" u="none" strike="noStrike" kern="0" cap="none" spc="0" normalizeH="0" baseline="0" noProof="0">
                <a:ln>
                  <a:noFill/>
                </a:ln>
                <a:solidFill>
                  <a:srgbClr val="FFFFFF"/>
                </a:solidFill>
                <a:effectLst/>
                <a:uLnTx/>
                <a:uFillTx/>
                <a:latin typeface="Arial" panose="020B0604020202020204" pitchFamily="34" charset="0"/>
              </a:rPr>
              <a:t>reciclables.</a:t>
            </a:r>
          </a:p>
        </p:txBody>
      </p:sp>
      <p:pic>
        <p:nvPicPr>
          <p:cNvPr id="26"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6100" y="215900"/>
            <a:ext cx="156686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11"/>
          <p:cNvSpPr txBox="1">
            <a:spLocks noChangeArrowheads="1"/>
          </p:cNvSpPr>
          <p:nvPr/>
        </p:nvSpPr>
        <p:spPr bwMode="auto">
          <a:xfrm>
            <a:off x="4865688" y="211137"/>
            <a:ext cx="1395412" cy="493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8000" tIns="108000" rIns="108000" bIns="108000">
            <a:spAutoFit/>
          </a:bodyPr>
          <a:lstStyle>
            <a:lvl1pPr>
              <a:defRPr sz="1100">
                <a:solidFill>
                  <a:srgbClr val="009999"/>
                </a:solidFill>
                <a:latin typeface="Arial" panose="020B0604020202020204" pitchFamily="34" charset="0"/>
              </a:defRPr>
            </a:lvl1pPr>
            <a:lvl2pPr marL="742950" indent="-285750">
              <a:defRPr sz="1100">
                <a:solidFill>
                  <a:srgbClr val="009999"/>
                </a:solidFill>
                <a:latin typeface="Arial" panose="020B0604020202020204" pitchFamily="34" charset="0"/>
              </a:defRPr>
            </a:lvl2pPr>
            <a:lvl3pPr marL="1143000" indent="-228600">
              <a:defRPr sz="1100">
                <a:solidFill>
                  <a:srgbClr val="009999"/>
                </a:solidFill>
                <a:latin typeface="Arial" panose="020B0604020202020204" pitchFamily="34" charset="0"/>
              </a:defRPr>
            </a:lvl3pPr>
            <a:lvl4pPr marL="1600200" indent="-228600">
              <a:defRPr sz="1100">
                <a:solidFill>
                  <a:srgbClr val="009999"/>
                </a:solidFill>
                <a:latin typeface="Arial" panose="020B0604020202020204" pitchFamily="34" charset="0"/>
              </a:defRPr>
            </a:lvl4pPr>
            <a:lvl5pPr marL="2057400" indent="-228600">
              <a:defRPr sz="1100">
                <a:solidFill>
                  <a:srgbClr val="009999"/>
                </a:solidFill>
                <a:latin typeface="Arial" panose="020B0604020202020204" pitchFamily="34" charset="0"/>
              </a:defRPr>
            </a:lvl5pPr>
            <a:lvl6pPr marL="2514600" indent="-228600" eaLnBrk="0" fontAlgn="base" hangingPunct="0">
              <a:spcBef>
                <a:spcPct val="0"/>
              </a:spcBef>
              <a:spcAft>
                <a:spcPct val="0"/>
              </a:spcAft>
              <a:defRPr sz="1100">
                <a:solidFill>
                  <a:srgbClr val="009999"/>
                </a:solidFill>
                <a:latin typeface="Arial" panose="020B0604020202020204" pitchFamily="34" charset="0"/>
              </a:defRPr>
            </a:lvl6pPr>
            <a:lvl7pPr marL="2971800" indent="-228600" eaLnBrk="0" fontAlgn="base" hangingPunct="0">
              <a:spcBef>
                <a:spcPct val="0"/>
              </a:spcBef>
              <a:spcAft>
                <a:spcPct val="0"/>
              </a:spcAft>
              <a:defRPr sz="1100">
                <a:solidFill>
                  <a:srgbClr val="009999"/>
                </a:solidFill>
                <a:latin typeface="Arial" panose="020B0604020202020204" pitchFamily="34" charset="0"/>
              </a:defRPr>
            </a:lvl7pPr>
            <a:lvl8pPr marL="3429000" indent="-228600" eaLnBrk="0" fontAlgn="base" hangingPunct="0">
              <a:spcBef>
                <a:spcPct val="0"/>
              </a:spcBef>
              <a:spcAft>
                <a:spcPct val="0"/>
              </a:spcAft>
              <a:defRPr sz="1100">
                <a:solidFill>
                  <a:srgbClr val="009999"/>
                </a:solidFill>
                <a:latin typeface="Arial" panose="020B0604020202020204" pitchFamily="34" charset="0"/>
              </a:defRPr>
            </a:lvl8pPr>
            <a:lvl9pPr marL="3886200" indent="-228600"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s-ES" altLang="en-US" sz="1800" b="1" i="0" u="none" strike="noStrike" kern="0" cap="none" spc="0" normalizeH="0" baseline="0" noProof="0">
                <a:ln>
                  <a:noFill/>
                </a:ln>
                <a:solidFill>
                  <a:srgbClr val="333399"/>
                </a:solidFill>
                <a:effectLst/>
                <a:uLnTx/>
                <a:uFillTx/>
                <a:latin typeface="Arial" panose="020B0604020202020204" pitchFamily="34" charset="0"/>
              </a:rPr>
              <a:t>Imagine</a:t>
            </a:r>
          </a:p>
        </p:txBody>
      </p:sp>
    </p:spTree>
    <p:extLst>
      <p:ext uri="{BB962C8B-B14F-4D97-AF65-F5344CB8AC3E}">
        <p14:creationId xmlns:p14="http://schemas.microsoft.com/office/powerpoint/2010/main" val="2311828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37</a:t>
            </a:fld>
            <a:endParaRPr lang="en-GB" dirty="0"/>
          </a:p>
        </p:txBody>
      </p:sp>
      <p:sp>
        <p:nvSpPr>
          <p:cNvPr id="10" name="TextBox 9"/>
          <p:cNvSpPr txBox="1"/>
          <p:nvPr/>
        </p:nvSpPr>
        <p:spPr>
          <a:xfrm>
            <a:off x="4311650" y="2393950"/>
            <a:ext cx="3692525" cy="2282825"/>
          </a:xfrm>
          <a:prstGeom prst="rect">
            <a:avLst/>
          </a:prstGeom>
          <a:noFill/>
          <a:ln w="50800">
            <a:solidFill>
              <a:srgbClr val="FFFFFF"/>
            </a:solidFill>
            <a:miter lim="800000"/>
          </a:ln>
        </p:spPr>
        <p:txBody>
          <a:bodyPr lIns="216000" tIns="216000" rIns="216000" bIns="21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a:ln>
                  <a:noFill/>
                </a:ln>
                <a:solidFill>
                  <a:srgbClr val="FFFFFF"/>
                </a:solidFill>
                <a:effectLst/>
                <a:uLnTx/>
                <a:uFillTx/>
              </a:rPr>
              <a:t>El rendimiento de los sustratos Grodan en invernaderos puede alcanzar aproximadamente unos</a:t>
            </a:r>
          </a:p>
          <a:p>
            <a:pPr marL="0" marR="0" lvl="0" indent="0" defTabSz="914400" eaLnBrk="1" fontAlgn="auto" latinLnBrk="0" hangingPunct="1">
              <a:lnSpc>
                <a:spcPct val="100000"/>
              </a:lnSpc>
              <a:spcBef>
                <a:spcPts val="0"/>
              </a:spcBef>
              <a:spcAft>
                <a:spcPts val="0"/>
              </a:spcAft>
              <a:buClrTx/>
              <a:buSzTx/>
              <a:buFontTx/>
              <a:buNone/>
              <a:tabLst/>
              <a:defRPr/>
            </a:pPr>
            <a:r>
              <a:rPr kumimoji="0" lang="es-ES" sz="4800" b="1" i="0" u="none" strike="noStrike" kern="0" cap="none" spc="0" normalizeH="0" baseline="0" noProof="0" dirty="0">
                <a:ln>
                  <a:noFill/>
                </a:ln>
                <a:solidFill>
                  <a:srgbClr val="FFFFFF"/>
                </a:solidFill>
                <a:effectLst/>
                <a:uLnTx/>
                <a:uFillTx/>
              </a:rPr>
              <a:t>65 kg</a:t>
            </a:r>
          </a:p>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a:ln>
                  <a:noFill/>
                </a:ln>
                <a:solidFill>
                  <a:srgbClr val="FFFFFF"/>
                </a:solidFill>
                <a:effectLst/>
                <a:uLnTx/>
                <a:uFillTx/>
              </a:rPr>
              <a:t>de tomates por metro cuadrado, en comparación con los 20 Kg que se producen en invernaderos de tierra.</a:t>
            </a:r>
          </a:p>
        </p:txBody>
      </p:sp>
      <p:pic>
        <p:nvPicPr>
          <p:cNvPr id="11" name="Picture 4"/>
          <p:cNvPicPr>
            <a:picLocks noChangeAspect="1"/>
          </p:cNvPicPr>
          <p:nvPr/>
        </p:nvPicPr>
        <p:blipFill>
          <a:blip r:embed="rId3">
            <a:extLst>
              <a:ext uri="{28A0092B-C50C-407E-A947-70E740481C1C}">
                <a14:useLocalDpi xmlns:a14="http://schemas.microsoft.com/office/drawing/2010/main" val="0"/>
              </a:ext>
            </a:extLst>
          </a:blip>
          <a:srcRect l="237" t="5429" r="473" b="10796"/>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9"/>
          <p:cNvSpPr/>
          <p:nvPr/>
        </p:nvSpPr>
        <p:spPr>
          <a:xfrm>
            <a:off x="-7144" y="0"/>
            <a:ext cx="9158288" cy="5143500"/>
          </a:xfrm>
          <a:prstGeom prst="rect">
            <a:avLst/>
          </a:prstGeom>
          <a:solidFill>
            <a:srgbClr val="000000">
              <a:alpha val="40000"/>
            </a:srgbClr>
          </a:soli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Arial"/>
              <a:ea typeface="+mn-ea"/>
              <a:cs typeface="+mn-cs"/>
            </a:endParaRPr>
          </a:p>
        </p:txBody>
      </p:sp>
      <p:sp>
        <p:nvSpPr>
          <p:cNvPr id="13" name="TextBox 7"/>
          <p:cNvSpPr txBox="1">
            <a:spLocks noChangeArrowheads="1"/>
          </p:cNvSpPr>
          <p:nvPr/>
        </p:nvSpPr>
        <p:spPr bwMode="auto">
          <a:xfrm>
            <a:off x="539750" y="681037"/>
            <a:ext cx="25923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143000" indent="-228600" defTabSz="684213">
              <a:defRPr sz="1100">
                <a:solidFill>
                  <a:srgbClr val="009999"/>
                </a:solidFill>
                <a:latin typeface="Arial" panose="020B0604020202020204" pitchFamily="34" charset="0"/>
              </a:defRPr>
            </a:lvl3pPr>
            <a:lvl4pPr marL="1600200" indent="-228600" defTabSz="684213">
              <a:defRPr sz="1100">
                <a:solidFill>
                  <a:srgbClr val="009999"/>
                </a:solidFill>
                <a:latin typeface="Arial" panose="020B0604020202020204" pitchFamily="34" charset="0"/>
              </a:defRPr>
            </a:lvl4pPr>
            <a:lvl5pPr marL="2057400" indent="-228600" defTabSz="684213">
              <a:defRPr sz="1100">
                <a:solidFill>
                  <a:srgbClr val="009999"/>
                </a:solidFill>
                <a:latin typeface="Arial" panose="020B0604020202020204" pitchFamily="34" charset="0"/>
              </a:defRPr>
            </a:lvl5pPr>
            <a:lvl6pPr marL="2514600" indent="-228600" defTabSz="684213" eaLnBrk="0" fontAlgn="base" hangingPunct="0">
              <a:spcBef>
                <a:spcPct val="0"/>
              </a:spcBef>
              <a:spcAft>
                <a:spcPct val="0"/>
              </a:spcAft>
              <a:defRPr sz="1100">
                <a:solidFill>
                  <a:srgbClr val="009999"/>
                </a:solidFill>
                <a:latin typeface="Arial" panose="020B0604020202020204" pitchFamily="34" charset="0"/>
              </a:defRPr>
            </a:lvl6pPr>
            <a:lvl7pPr marL="2971800" indent="-228600" defTabSz="684213" eaLnBrk="0" fontAlgn="base" hangingPunct="0">
              <a:spcBef>
                <a:spcPct val="0"/>
              </a:spcBef>
              <a:spcAft>
                <a:spcPct val="0"/>
              </a:spcAft>
              <a:defRPr sz="1100">
                <a:solidFill>
                  <a:srgbClr val="009999"/>
                </a:solidFill>
                <a:latin typeface="Arial" panose="020B0604020202020204" pitchFamily="34" charset="0"/>
              </a:defRPr>
            </a:lvl7pPr>
            <a:lvl8pPr marL="3429000" indent="-228600" defTabSz="684213" eaLnBrk="0" fontAlgn="base" hangingPunct="0">
              <a:spcBef>
                <a:spcPct val="0"/>
              </a:spcBef>
              <a:spcAft>
                <a:spcPct val="0"/>
              </a:spcAft>
              <a:defRPr sz="1100">
                <a:solidFill>
                  <a:srgbClr val="009999"/>
                </a:solidFill>
                <a:latin typeface="Arial" panose="020B0604020202020204" pitchFamily="34" charset="0"/>
              </a:defRPr>
            </a:lvl8pPr>
            <a:lvl9pPr marL="3886200" indent="-228600"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algn="just" defTabSz="684213" eaLnBrk="1" fontAlgn="base" latinLnBrk="0" hangingPunct="1">
              <a:lnSpc>
                <a:spcPct val="90000"/>
              </a:lnSpc>
              <a:spcBef>
                <a:spcPct val="0"/>
              </a:spcBef>
              <a:spcAft>
                <a:spcPct val="0"/>
              </a:spcAft>
              <a:buClrTx/>
              <a:buSzTx/>
              <a:buFontTx/>
              <a:buNone/>
              <a:tabLst/>
              <a:defRPr/>
            </a:pPr>
            <a:r>
              <a:rPr kumimoji="0" lang="es-ES" altLang="en-US" sz="1200" b="0" i="0" u="none" strike="noStrike" kern="0" cap="none" spc="0" normalizeH="0" baseline="0" noProof="0" dirty="0">
                <a:ln>
                  <a:noFill/>
                </a:ln>
                <a:solidFill>
                  <a:srgbClr val="FFFFFF"/>
                </a:solidFill>
                <a:effectLst/>
                <a:uLnTx/>
                <a:uFillTx/>
                <a:latin typeface="Arial" panose="020B0604020202020204" pitchFamily="34" charset="0"/>
              </a:rPr>
              <a:t>ROCKFON proporciona una oferta de sistemas de techo completos que combina los paneles de techo de lana de roca con accesorios y sistemas completos de suspensión. </a:t>
            </a:r>
          </a:p>
        </p:txBody>
      </p:sp>
      <p:sp>
        <p:nvSpPr>
          <p:cNvPr id="22" name="TextBox 8"/>
          <p:cNvSpPr txBox="1">
            <a:spLocks noChangeArrowheads="1"/>
          </p:cNvSpPr>
          <p:nvPr/>
        </p:nvSpPr>
        <p:spPr bwMode="auto">
          <a:xfrm>
            <a:off x="4222750" y="2157412"/>
            <a:ext cx="3281363" cy="1387475"/>
          </a:xfrm>
          <a:prstGeom prst="rect">
            <a:avLst/>
          </a:prstGeom>
          <a:solidFill>
            <a:srgbClr val="A7638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16000" tIns="216000" rIns="216000" bIns="216000">
            <a:spAutoFit/>
          </a:bodyPr>
          <a:lstStyle>
            <a:lvl1pPr>
              <a:defRPr sz="1100">
                <a:solidFill>
                  <a:srgbClr val="009999"/>
                </a:solidFill>
                <a:latin typeface="Arial" panose="020B0604020202020204" pitchFamily="34" charset="0"/>
              </a:defRPr>
            </a:lvl1pPr>
            <a:lvl2pPr marL="742950" indent="-285750">
              <a:defRPr sz="1100">
                <a:solidFill>
                  <a:srgbClr val="009999"/>
                </a:solidFill>
                <a:latin typeface="Arial" panose="020B0604020202020204" pitchFamily="34" charset="0"/>
              </a:defRPr>
            </a:lvl2pPr>
            <a:lvl3pPr marL="1143000" indent="-228600">
              <a:defRPr sz="1100">
                <a:solidFill>
                  <a:srgbClr val="009999"/>
                </a:solidFill>
                <a:latin typeface="Arial" panose="020B0604020202020204" pitchFamily="34" charset="0"/>
              </a:defRPr>
            </a:lvl3pPr>
            <a:lvl4pPr marL="1600200" indent="-228600">
              <a:defRPr sz="1100">
                <a:solidFill>
                  <a:srgbClr val="009999"/>
                </a:solidFill>
                <a:latin typeface="Arial" panose="020B0604020202020204" pitchFamily="34" charset="0"/>
              </a:defRPr>
            </a:lvl4pPr>
            <a:lvl5pPr marL="2057400" indent="-228600">
              <a:defRPr sz="1100">
                <a:solidFill>
                  <a:srgbClr val="009999"/>
                </a:solidFill>
                <a:latin typeface="Arial" panose="020B0604020202020204" pitchFamily="34" charset="0"/>
              </a:defRPr>
            </a:lvl5pPr>
            <a:lvl6pPr marL="2514600" indent="-228600" eaLnBrk="0" fontAlgn="base" hangingPunct="0">
              <a:spcBef>
                <a:spcPct val="0"/>
              </a:spcBef>
              <a:spcAft>
                <a:spcPct val="0"/>
              </a:spcAft>
              <a:defRPr sz="1100">
                <a:solidFill>
                  <a:srgbClr val="009999"/>
                </a:solidFill>
                <a:latin typeface="Arial" panose="020B0604020202020204" pitchFamily="34" charset="0"/>
              </a:defRPr>
            </a:lvl6pPr>
            <a:lvl7pPr marL="2971800" indent="-228600" eaLnBrk="0" fontAlgn="base" hangingPunct="0">
              <a:spcBef>
                <a:spcPct val="0"/>
              </a:spcBef>
              <a:spcAft>
                <a:spcPct val="0"/>
              </a:spcAft>
              <a:defRPr sz="1100">
                <a:solidFill>
                  <a:srgbClr val="009999"/>
                </a:solidFill>
                <a:latin typeface="Arial" panose="020B0604020202020204" pitchFamily="34" charset="0"/>
              </a:defRPr>
            </a:lvl7pPr>
            <a:lvl8pPr marL="3429000" indent="-228600" eaLnBrk="0" fontAlgn="base" hangingPunct="0">
              <a:spcBef>
                <a:spcPct val="0"/>
              </a:spcBef>
              <a:spcAft>
                <a:spcPct val="0"/>
              </a:spcAft>
              <a:defRPr sz="1100">
                <a:solidFill>
                  <a:srgbClr val="009999"/>
                </a:solidFill>
                <a:latin typeface="Arial" panose="020B0604020202020204" pitchFamily="34" charset="0"/>
              </a:defRPr>
            </a:lvl8pPr>
            <a:lvl9pPr marL="3886200" indent="-228600"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ts val="700"/>
              </a:spcAft>
              <a:buClrTx/>
              <a:buSzTx/>
              <a:buFontTx/>
              <a:buNone/>
              <a:tabLst/>
              <a:defRPr/>
            </a:pPr>
            <a:r>
              <a:rPr kumimoji="0" lang="es-ES" altLang="en-US" sz="1200" b="1" i="0" u="none" strike="noStrike" kern="0" cap="none" spc="0" normalizeH="0" baseline="0" noProof="0">
                <a:ln>
                  <a:noFill/>
                </a:ln>
                <a:solidFill>
                  <a:srgbClr val="FFFFFF"/>
                </a:solidFill>
                <a:effectLst/>
                <a:uLnTx/>
                <a:uFillTx/>
                <a:latin typeface="Arial" panose="020B0604020202020204" pitchFamily="34" charset="0"/>
              </a:rPr>
              <a:t>Muy poco llega lejos</a:t>
            </a:r>
            <a:endParaRPr kumimoji="0" lang="es-ES" altLang="en-US" sz="1200" b="1" i="0" u="none" strike="noStrike" kern="0" cap="none" spc="0" normalizeH="0" baseline="0" noProof="0">
              <a:ln>
                <a:noFill/>
              </a:ln>
              <a:solidFill>
                <a:srgbClr val="FFFFFF"/>
              </a:solidFill>
              <a:effectLst/>
              <a:uLnTx/>
              <a:uFillTx/>
              <a:latin typeface="Arial" panose="020B0604020202020204" pitchFamily="34" charset="0"/>
              <a:ea typeface="Myriad Pro" panose="020B0503030403020204" pitchFamily="34" charset="0"/>
              <a:cs typeface="Myriad Pro" panose="020B050303040302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es-ES" altLang="en-US" sz="3200" b="1" i="0" u="none" strike="noStrike" kern="0" cap="none" spc="0" normalizeH="0" baseline="0" noProof="0">
                <a:ln>
                  <a:noFill/>
                </a:ln>
                <a:solidFill>
                  <a:srgbClr val="FFFFFF"/>
                </a:solidFill>
                <a:effectLst/>
                <a:uLnTx/>
                <a:uFillTx/>
                <a:latin typeface="Arial" panose="020B0604020202020204" pitchFamily="34" charset="0"/>
              </a:rPr>
              <a:t>1 m</a:t>
            </a:r>
            <a:r>
              <a:rPr kumimoji="0" lang="es-ES" altLang="en-US" sz="3200" b="1" i="0" u="none" strike="noStrike" kern="0" cap="none" spc="0" normalizeH="0" baseline="30000" noProof="0">
                <a:ln>
                  <a:noFill/>
                </a:ln>
                <a:solidFill>
                  <a:srgbClr val="FFFFFF"/>
                </a:solidFill>
                <a:effectLst/>
                <a:uLnTx/>
                <a:uFillTx/>
                <a:latin typeface="Arial" panose="020B0604020202020204" pitchFamily="34" charset="0"/>
              </a:rPr>
              <a:t>3 </a:t>
            </a:r>
            <a:r>
              <a:rPr kumimoji="0" lang="es-ES" altLang="en-US" sz="3200" b="1" i="0" u="none" strike="noStrike" kern="0" cap="none" spc="0" normalizeH="0" baseline="0" noProof="0">
                <a:ln>
                  <a:noFill/>
                </a:ln>
                <a:solidFill>
                  <a:srgbClr val="FFFFFF"/>
                </a:solidFill>
                <a:effectLst/>
                <a:uLnTx/>
                <a:uFillTx/>
                <a:latin typeface="Arial" panose="020B0604020202020204" pitchFamily="34" charset="0"/>
              </a:rPr>
              <a:t>= 2200 m</a:t>
            </a:r>
            <a:r>
              <a:rPr kumimoji="0" lang="es-ES" altLang="en-US" sz="3200" b="1" i="0" u="none" strike="noStrike" kern="0" cap="none" spc="0" normalizeH="0" baseline="30000" noProof="0">
                <a:ln>
                  <a:noFill/>
                </a:ln>
                <a:solidFill>
                  <a:srgbClr val="FFFFFF"/>
                </a:solidFill>
                <a:effectLst/>
                <a:uLnTx/>
                <a:uFillTx/>
                <a:latin typeface="Arial" panose="020B0604020202020204" pitchFamily="34" charset="0"/>
              </a:rPr>
              <a:t>2</a:t>
            </a:r>
            <a:endParaRPr kumimoji="0" lang="es-ES" altLang="en-US" sz="3200" b="1" i="0" u="none" strike="noStrike" kern="0" cap="none" spc="0" normalizeH="0" baseline="0" noProof="0">
              <a:ln>
                <a:noFill/>
              </a:ln>
              <a:solidFill>
                <a:srgbClr val="FFFFFF"/>
              </a:solidFill>
              <a:effectLst/>
              <a:uLnTx/>
              <a:uFillTx/>
              <a:latin typeface="Arial" panose="020B060402020202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es-ES" altLang="en-US" sz="1200" b="1" i="0" u="none" strike="noStrike" kern="0" cap="none" spc="0" normalizeH="0" baseline="0" noProof="0">
                <a:ln>
                  <a:noFill/>
                </a:ln>
                <a:solidFill>
                  <a:srgbClr val="FFFFFF"/>
                </a:solidFill>
                <a:effectLst/>
                <a:uLnTx/>
                <a:uFillTx/>
                <a:latin typeface="Arial" panose="020B0604020202020204" pitchFamily="34" charset="0"/>
              </a:rPr>
              <a:t>lo que es equivalente a 8 pistas de tenis.</a:t>
            </a:r>
          </a:p>
        </p:txBody>
      </p:sp>
      <p:sp>
        <p:nvSpPr>
          <p:cNvPr id="23" name="TextBox 10"/>
          <p:cNvSpPr txBox="1"/>
          <p:nvPr/>
        </p:nvSpPr>
        <p:spPr>
          <a:xfrm>
            <a:off x="5867400" y="228600"/>
            <a:ext cx="2736850" cy="2098212"/>
          </a:xfrm>
          <a:prstGeom prst="rect">
            <a:avLst/>
          </a:prstGeom>
          <a:noFill/>
          <a:ln w="50800">
            <a:solidFill>
              <a:srgbClr val="FFFFFF"/>
            </a:solidFill>
            <a:miter lim="800000"/>
          </a:ln>
        </p:spPr>
        <p:txBody>
          <a:bodyPr lIns="216000" tIns="216000" rIns="216000" bIns="21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4800" b="1" i="0" u="none" strike="noStrike" kern="0" cap="none" spc="0" normalizeH="0" baseline="0" noProof="0" dirty="0">
                <a:ln>
                  <a:noFill/>
                </a:ln>
                <a:solidFill>
                  <a:srgbClr val="FFFFFF"/>
                </a:solidFill>
                <a:effectLst/>
                <a:uLnTx/>
                <a:uFillTx/>
              </a:rPr>
              <a:t>25 %</a:t>
            </a:r>
          </a:p>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a:ln>
                  <a:noFill/>
                </a:ln>
                <a:solidFill>
                  <a:srgbClr val="FFFFFF"/>
                </a:solidFill>
                <a:effectLst/>
                <a:uLnTx/>
                <a:uFillTx/>
              </a:rPr>
              <a:t>En aulas acabadas sin sistemas de absorción acústica, los niños no entienden 1 de cada 4 palabras que pronuncia el profesor. </a:t>
            </a:r>
          </a:p>
        </p:txBody>
      </p:sp>
      <p:sp>
        <p:nvSpPr>
          <p:cNvPr id="24" name="TextBox 11"/>
          <p:cNvSpPr txBox="1"/>
          <p:nvPr/>
        </p:nvSpPr>
        <p:spPr>
          <a:xfrm>
            <a:off x="4572000" y="203200"/>
            <a:ext cx="1295400" cy="495300"/>
          </a:xfrm>
          <a:prstGeom prst="rect">
            <a:avLst/>
          </a:prstGeom>
          <a:solidFill>
            <a:srgbClr val="FFFFFF"/>
          </a:solidFill>
        </p:spPr>
        <p:txBody>
          <a:bodyPr lIns="108000" tIns="108000" rIns="108000" bIns="10800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A76389"/>
                </a:solidFill>
                <a:effectLst/>
                <a:uLnTx/>
                <a:uFillTx/>
              </a:rPr>
              <a:t>Precisión</a:t>
            </a:r>
          </a:p>
        </p:txBody>
      </p:sp>
      <p:pic>
        <p:nvPicPr>
          <p:cNvPr id="25"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450" y="215900"/>
            <a:ext cx="1322388"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091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Footer Placeholder 2"/>
          <p:cNvSpPr>
            <a:spLocks noGrp="1"/>
          </p:cNvSpPr>
          <p:nvPr>
            <p:ph type="ftr" sz="quarter" idx="3"/>
          </p:nvPr>
        </p:nvSpPr>
        <p:spPr>
          <a:xfrm>
            <a:off x="4576412" y="4881188"/>
            <a:ext cx="4027588" cy="78483"/>
          </a:xfrm>
        </p:spPr>
        <p:txBody>
          <a:bodyPr/>
          <a:lstStyle/>
          <a:p>
            <a:r>
              <a:rPr lang="en-GB">
                <a:sym typeface="Symbol" panose="05050102010706020507" pitchFamily="18" charset="2"/>
              </a:rPr>
              <a:t>Evento   Nombre  fecha  © ROCKWOOL Peninsular SAU</a:t>
            </a:r>
            <a:endParaRPr lang="en-GB" dirty="0"/>
          </a:p>
        </p:txBody>
      </p:sp>
      <p:sp>
        <p:nvSpPr>
          <p:cNvPr id="4" name="Slide Number Placeholder 3"/>
          <p:cNvSpPr>
            <a:spLocks noGrp="1"/>
          </p:cNvSpPr>
          <p:nvPr>
            <p:ph type="sldNum" sz="quarter" idx="11"/>
          </p:nvPr>
        </p:nvSpPr>
        <p:spPr/>
        <p:txBody>
          <a:bodyPr/>
          <a:lstStyle/>
          <a:p>
            <a:fld id="{130CA15A-B377-495B-BF48-3A3144721AF6}" type="slidenum">
              <a:rPr lang="en-GB" smtClean="0"/>
              <a:pPr/>
              <a:t>38</a:t>
            </a:fld>
            <a:endParaRPr lang="en-GB" dirty="0"/>
          </a:p>
        </p:txBody>
      </p:sp>
      <p:sp>
        <p:nvSpPr>
          <p:cNvPr id="5" name="Text Placeholder 4"/>
          <p:cNvSpPr>
            <a:spLocks noGrp="1"/>
          </p:cNvSpPr>
          <p:nvPr>
            <p:ph type="body" sz="quarter" idx="17"/>
          </p:nvPr>
        </p:nvSpPr>
        <p:spPr/>
        <p:txBody>
          <a:bodyPr/>
          <a:lstStyle/>
          <a:p>
            <a:endParaRPr lang="en-GB" dirty="0"/>
          </a:p>
        </p:txBody>
      </p:sp>
      <p:pic>
        <p:nvPicPr>
          <p:cNvPr id="6" name="Picture 2" descr="algodonazuc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2" y="-1422"/>
            <a:ext cx="9144000"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rot="16200000">
            <a:off x="7573547" y="2826162"/>
            <a:ext cx="979654" cy="2056222"/>
            <a:chOff x="2222500" y="23660"/>
            <a:chExt cx="1308626" cy="2601339"/>
          </a:xfrm>
        </p:grpSpPr>
        <p:pic>
          <p:nvPicPr>
            <p:cNvPr id="8" name="Picture 4" descr="raw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22500" y="23660"/>
              <a:ext cx="1308626" cy="8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raw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222500" y="871163"/>
              <a:ext cx="1308626" cy="953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descr="raw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222500" y="1747546"/>
              <a:ext cx="1308626" cy="87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 name="Picture 10" descr="Dibuix.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35263" y="55707"/>
            <a:ext cx="2056222" cy="3308739"/>
          </a:xfrm>
          <a:prstGeom prst="rect">
            <a:avLst/>
          </a:prstGeom>
        </p:spPr>
      </p:pic>
      <p:sp>
        <p:nvSpPr>
          <p:cNvPr id="12" name="Rectangle 11"/>
          <p:cNvSpPr/>
          <p:nvPr/>
        </p:nvSpPr>
        <p:spPr>
          <a:xfrm>
            <a:off x="197099" y="244823"/>
            <a:ext cx="3816000" cy="467051"/>
          </a:xfrm>
          <a:prstGeom prst="rect">
            <a:avLst/>
          </a:prstGeom>
        </p:spPr>
        <p:txBody>
          <a:bodyPr wrap="square">
            <a:spAutoFit/>
          </a:bodyPr>
          <a:lstStyle/>
          <a:p>
            <a:pPr>
              <a:lnSpc>
                <a:spcPct val="110000"/>
              </a:lnSpc>
            </a:pPr>
            <a:r>
              <a:rPr lang="es-ES_tradnl" sz="2400" b="1" dirty="0">
                <a:solidFill>
                  <a:schemeClr val="bg1"/>
                </a:solidFill>
                <a:latin typeface="Arial"/>
                <a:cs typeface="Arial"/>
              </a:rPr>
              <a:t>Proceso de Fabricación</a:t>
            </a:r>
            <a:endParaRPr lang="es-ES_tradnl" sz="2400" dirty="0">
              <a:solidFill>
                <a:schemeClr val="bg1"/>
              </a:solidFill>
              <a:latin typeface="Arial"/>
              <a:cs typeface="Arial"/>
            </a:endParaRPr>
          </a:p>
        </p:txBody>
      </p:sp>
      <p:sp>
        <p:nvSpPr>
          <p:cNvPr id="14" name="Rectangle 13"/>
          <p:cNvSpPr/>
          <p:nvPr/>
        </p:nvSpPr>
        <p:spPr>
          <a:xfrm>
            <a:off x="483072" y="931889"/>
            <a:ext cx="3155769" cy="2603790"/>
          </a:xfrm>
          <a:prstGeom prst="rect">
            <a:avLst/>
          </a:prstGeom>
        </p:spPr>
        <p:txBody>
          <a:bodyPr wrap="square">
            <a:spAutoFit/>
          </a:bodyPr>
          <a:lstStyle/>
          <a:p>
            <a:pPr marL="285750" indent="-285750">
              <a:buFont typeface="Wingdings" panose="05000000000000000000" pitchFamily="2" charset="2"/>
              <a:buChar char="q"/>
            </a:pPr>
            <a:r>
              <a:rPr lang="es-ES_tradnl" sz="1200" dirty="0">
                <a:solidFill>
                  <a:schemeClr val="bg1"/>
                </a:solidFill>
                <a:latin typeface="Arial"/>
                <a:cs typeface="Arial"/>
              </a:rPr>
              <a:t>Fundimos la piedra a 1.600 </a:t>
            </a:r>
            <a:r>
              <a:rPr lang="es-ES_tradnl" sz="1200" dirty="0" err="1">
                <a:solidFill>
                  <a:schemeClr val="bg1"/>
                </a:solidFill>
                <a:latin typeface="Arial"/>
                <a:cs typeface="Arial"/>
              </a:rPr>
              <a:t>ºC</a:t>
            </a:r>
            <a:endParaRPr lang="es-ES_tradnl" sz="1200" dirty="0">
              <a:solidFill>
                <a:schemeClr val="bg1"/>
              </a:solidFill>
              <a:latin typeface="Arial"/>
              <a:cs typeface="Arial"/>
            </a:endParaRPr>
          </a:p>
          <a:p>
            <a:pPr marL="285750" indent="-285750">
              <a:buFont typeface="Wingdings" panose="05000000000000000000" pitchFamily="2" charset="2"/>
              <a:buChar char="q"/>
            </a:pPr>
            <a:endParaRPr lang="es-ES_tradnl" sz="1200" dirty="0">
              <a:solidFill>
                <a:schemeClr val="bg1"/>
              </a:solidFill>
              <a:latin typeface="Arial"/>
              <a:cs typeface="Arial"/>
            </a:endParaRPr>
          </a:p>
          <a:p>
            <a:pPr marL="285750" indent="-285750">
              <a:buFont typeface="Wingdings" panose="05000000000000000000" pitchFamily="2" charset="2"/>
              <a:buChar char="q"/>
            </a:pPr>
            <a:r>
              <a:rPr lang="es-ES_tradnl" sz="1200" dirty="0">
                <a:solidFill>
                  <a:schemeClr val="bg1"/>
                </a:solidFill>
                <a:latin typeface="Arial"/>
                <a:cs typeface="Arial"/>
              </a:rPr>
              <a:t>Centrifugamos la roca líquida para convertirla en fibras</a:t>
            </a:r>
          </a:p>
          <a:p>
            <a:pPr marL="285750" indent="-285750">
              <a:buFont typeface="Wingdings" panose="05000000000000000000" pitchFamily="2" charset="2"/>
              <a:buChar char="q"/>
            </a:pPr>
            <a:endParaRPr lang="es-ES_tradnl" sz="1200" dirty="0">
              <a:solidFill>
                <a:schemeClr val="bg1"/>
              </a:solidFill>
              <a:latin typeface="Arial"/>
              <a:cs typeface="Arial"/>
            </a:endParaRPr>
          </a:p>
          <a:p>
            <a:pPr marL="285750" indent="-285750">
              <a:buFont typeface="Wingdings" panose="05000000000000000000" pitchFamily="2" charset="2"/>
              <a:buChar char="q"/>
            </a:pPr>
            <a:r>
              <a:rPr lang="es-ES_tradnl" sz="1200" dirty="0">
                <a:solidFill>
                  <a:schemeClr val="bg1"/>
                </a:solidFill>
                <a:latin typeface="Arial"/>
                <a:cs typeface="Arial"/>
              </a:rPr>
              <a:t>Mezclamos la resina para formar una masa de lana de roca</a:t>
            </a:r>
          </a:p>
          <a:p>
            <a:pPr marL="285750" indent="-285750">
              <a:buFont typeface="Wingdings" panose="05000000000000000000" pitchFamily="2" charset="2"/>
              <a:buChar char="q"/>
            </a:pPr>
            <a:endParaRPr lang="es-ES_tradnl" sz="1200" dirty="0">
              <a:solidFill>
                <a:schemeClr val="bg1"/>
              </a:solidFill>
              <a:latin typeface="Arial"/>
              <a:cs typeface="Arial"/>
            </a:endParaRPr>
          </a:p>
          <a:p>
            <a:pPr marL="285750" indent="-285750">
              <a:buFont typeface="Wingdings" panose="05000000000000000000" pitchFamily="2" charset="2"/>
              <a:buChar char="q"/>
            </a:pPr>
            <a:r>
              <a:rPr lang="es-ES_tradnl" sz="1200" dirty="0">
                <a:solidFill>
                  <a:schemeClr val="bg1"/>
                </a:solidFill>
                <a:latin typeface="Arial"/>
                <a:cs typeface="Arial"/>
              </a:rPr>
              <a:t>Aplicamos distintos tratamientos a la lana para crear diferentes productos</a:t>
            </a:r>
          </a:p>
          <a:p>
            <a:endParaRPr lang="es-ES_tradnl" sz="1200" dirty="0">
              <a:solidFill>
                <a:schemeClr val="bg1"/>
              </a:solidFill>
              <a:latin typeface="Arial"/>
              <a:cs typeface="Arial"/>
            </a:endParaRPr>
          </a:p>
          <a:p>
            <a:endParaRPr lang="es-ES_tradnl" sz="1200" dirty="0">
              <a:solidFill>
                <a:schemeClr val="bg1"/>
              </a:solidFill>
              <a:latin typeface="Arial"/>
              <a:cs typeface="Arial"/>
            </a:endParaRPr>
          </a:p>
          <a:p>
            <a:endParaRPr lang="es-ES_tradnl" sz="1200" dirty="0">
              <a:solidFill>
                <a:schemeClr val="bg1"/>
              </a:solidFill>
              <a:latin typeface="Arial"/>
              <a:cs typeface="Arial"/>
            </a:endParaRPr>
          </a:p>
          <a:p>
            <a:r>
              <a:rPr lang="es-ES_tradnl" sz="1200" dirty="0">
                <a:solidFill>
                  <a:schemeClr val="bg1"/>
                </a:solidFill>
                <a:latin typeface="Arial"/>
                <a:cs typeface="Arial"/>
              </a:rPr>
              <a:t>.</a:t>
            </a:r>
          </a:p>
          <a:p>
            <a:endParaRPr lang="es-ES_tradnl" sz="1200" dirty="0">
              <a:solidFill>
                <a:schemeClr val="bg1"/>
              </a:solidFill>
              <a:latin typeface="Arial"/>
              <a:cs typeface="Arial"/>
            </a:endParaRPr>
          </a:p>
          <a:p>
            <a:r>
              <a:rPr lang="es-ES_tradnl" sz="1200" dirty="0">
                <a:solidFill>
                  <a:schemeClr val="bg1"/>
                </a:solidFill>
                <a:latin typeface="Arial"/>
                <a:cs typeface="Arial"/>
              </a:rPr>
              <a:t> </a:t>
            </a:r>
          </a:p>
        </p:txBody>
      </p:sp>
    </p:spTree>
    <p:extLst>
      <p:ext uri="{BB962C8B-B14F-4D97-AF65-F5344CB8AC3E}">
        <p14:creationId xmlns:p14="http://schemas.microsoft.com/office/powerpoint/2010/main" val="20137241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39</a:t>
            </a:fld>
            <a:endParaRPr lang="en-GB" dirty="0"/>
          </a:p>
        </p:txBody>
      </p:sp>
      <p:sp>
        <p:nvSpPr>
          <p:cNvPr id="29" name="Text Placeholder 3"/>
          <p:cNvSpPr txBox="1">
            <a:spLocks/>
          </p:cNvSpPr>
          <p:nvPr/>
        </p:nvSpPr>
        <p:spPr bwMode="gray">
          <a:xfrm>
            <a:off x="1200150" y="434202"/>
            <a:ext cx="1049338"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79388" indent="-179388" defTabSz="684213">
              <a:defRPr sz="1100">
                <a:solidFill>
                  <a:srgbClr val="009999"/>
                </a:solidFill>
                <a:latin typeface="Arial" panose="020B0604020202020204" pitchFamily="34" charset="0"/>
              </a:defRPr>
            </a:lvl3pPr>
            <a:lvl4pPr marL="358775" indent="-179388" defTabSz="684213">
              <a:defRPr sz="1100">
                <a:solidFill>
                  <a:srgbClr val="009999"/>
                </a:solidFill>
                <a:latin typeface="Arial" panose="020B0604020202020204" pitchFamily="34" charset="0"/>
              </a:defRPr>
            </a:lvl4pPr>
            <a:lvl5pPr marL="539750" indent="-179388" defTabSz="684213">
              <a:defRPr sz="1100">
                <a:solidFill>
                  <a:srgbClr val="009999"/>
                </a:solidFill>
                <a:latin typeface="Arial" panose="020B0604020202020204" pitchFamily="34" charset="0"/>
              </a:defRPr>
            </a:lvl5pPr>
            <a:lvl6pPr marL="996950" indent="-179388" defTabSz="684213" eaLnBrk="0" fontAlgn="base" hangingPunct="0">
              <a:spcBef>
                <a:spcPct val="0"/>
              </a:spcBef>
              <a:spcAft>
                <a:spcPct val="0"/>
              </a:spcAft>
              <a:defRPr sz="1100">
                <a:solidFill>
                  <a:srgbClr val="009999"/>
                </a:solidFill>
                <a:latin typeface="Arial" panose="020B0604020202020204" pitchFamily="34" charset="0"/>
              </a:defRPr>
            </a:lvl6pPr>
            <a:lvl7pPr marL="1454150" indent="-179388" defTabSz="684213" eaLnBrk="0" fontAlgn="base" hangingPunct="0">
              <a:spcBef>
                <a:spcPct val="0"/>
              </a:spcBef>
              <a:spcAft>
                <a:spcPct val="0"/>
              </a:spcAft>
              <a:defRPr sz="1100">
                <a:solidFill>
                  <a:srgbClr val="009999"/>
                </a:solidFill>
                <a:latin typeface="Arial" panose="020B0604020202020204" pitchFamily="34" charset="0"/>
              </a:defRPr>
            </a:lvl7pPr>
            <a:lvl8pPr marL="1911350" indent="-179388" defTabSz="684213" eaLnBrk="0" fontAlgn="base" hangingPunct="0">
              <a:spcBef>
                <a:spcPct val="0"/>
              </a:spcBef>
              <a:spcAft>
                <a:spcPct val="0"/>
              </a:spcAft>
              <a:defRPr sz="1100">
                <a:solidFill>
                  <a:srgbClr val="009999"/>
                </a:solidFill>
                <a:latin typeface="Arial" panose="020B0604020202020204" pitchFamily="34" charset="0"/>
              </a:defRPr>
            </a:lvl8pPr>
            <a:lvl9pPr marL="2368550" indent="-179388"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100000"/>
              </a:lnSpc>
              <a:spcBef>
                <a:spcPts val="1400"/>
              </a:spcBef>
              <a:spcAft>
                <a:spcPct val="0"/>
              </a:spcAft>
              <a:buClrTx/>
              <a:buSzTx/>
              <a:buFontTx/>
              <a:buNone/>
              <a:tabLst/>
              <a:defRPr/>
            </a:pPr>
            <a:r>
              <a:rPr kumimoji="0" lang="en-US" altLang="en-US" sz="6600" b="1" i="0" u="none" strike="noStrike" kern="0" cap="none" spc="0" normalizeH="0" baseline="0" noProof="0" dirty="0">
                <a:ln>
                  <a:noFill/>
                </a:ln>
                <a:solidFill>
                  <a:srgbClr val="C00000"/>
                </a:solidFill>
                <a:effectLst/>
                <a:uLnTx/>
                <a:uFillTx/>
                <a:latin typeface="Arial" panose="020B0604020202020204" pitchFamily="34" charset="0"/>
              </a:rPr>
              <a:t>3</a:t>
            </a:r>
          </a:p>
        </p:txBody>
      </p:sp>
      <p:sp>
        <p:nvSpPr>
          <p:cNvPr id="30" name="Text Placeholder 4"/>
          <p:cNvSpPr txBox="1">
            <a:spLocks/>
          </p:cNvSpPr>
          <p:nvPr/>
        </p:nvSpPr>
        <p:spPr bwMode="gray">
          <a:xfrm>
            <a:off x="1200150" y="1923277"/>
            <a:ext cx="584835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79388" indent="-179388" defTabSz="684213">
              <a:defRPr sz="1100">
                <a:solidFill>
                  <a:srgbClr val="009999"/>
                </a:solidFill>
                <a:latin typeface="Arial" panose="020B0604020202020204" pitchFamily="34" charset="0"/>
              </a:defRPr>
            </a:lvl3pPr>
            <a:lvl4pPr marL="358775" indent="-179388" defTabSz="684213">
              <a:defRPr sz="1100">
                <a:solidFill>
                  <a:srgbClr val="009999"/>
                </a:solidFill>
                <a:latin typeface="Arial" panose="020B0604020202020204" pitchFamily="34" charset="0"/>
              </a:defRPr>
            </a:lvl4pPr>
            <a:lvl5pPr marL="539750" indent="-179388" defTabSz="684213">
              <a:defRPr sz="1100">
                <a:solidFill>
                  <a:srgbClr val="009999"/>
                </a:solidFill>
                <a:latin typeface="Arial" panose="020B0604020202020204" pitchFamily="34" charset="0"/>
              </a:defRPr>
            </a:lvl5pPr>
            <a:lvl6pPr marL="996950" indent="-179388" defTabSz="684213" eaLnBrk="0" fontAlgn="base" hangingPunct="0">
              <a:spcBef>
                <a:spcPct val="0"/>
              </a:spcBef>
              <a:spcAft>
                <a:spcPct val="0"/>
              </a:spcAft>
              <a:defRPr sz="1100">
                <a:solidFill>
                  <a:srgbClr val="009999"/>
                </a:solidFill>
                <a:latin typeface="Arial" panose="020B0604020202020204" pitchFamily="34" charset="0"/>
              </a:defRPr>
            </a:lvl6pPr>
            <a:lvl7pPr marL="1454150" indent="-179388" defTabSz="684213" eaLnBrk="0" fontAlgn="base" hangingPunct="0">
              <a:spcBef>
                <a:spcPct val="0"/>
              </a:spcBef>
              <a:spcAft>
                <a:spcPct val="0"/>
              </a:spcAft>
              <a:defRPr sz="1100">
                <a:solidFill>
                  <a:srgbClr val="009999"/>
                </a:solidFill>
                <a:latin typeface="Arial" panose="020B0604020202020204" pitchFamily="34" charset="0"/>
              </a:defRPr>
            </a:lvl7pPr>
            <a:lvl8pPr marL="1911350" indent="-179388" defTabSz="684213" eaLnBrk="0" fontAlgn="base" hangingPunct="0">
              <a:spcBef>
                <a:spcPct val="0"/>
              </a:spcBef>
              <a:spcAft>
                <a:spcPct val="0"/>
              </a:spcAft>
              <a:defRPr sz="1100">
                <a:solidFill>
                  <a:srgbClr val="009999"/>
                </a:solidFill>
                <a:latin typeface="Arial" panose="020B0604020202020204" pitchFamily="34" charset="0"/>
              </a:defRPr>
            </a:lvl8pPr>
            <a:lvl9pPr marL="2368550" indent="-179388" defTabSz="684213" eaLnBrk="0" fontAlgn="base" hangingPunct="0">
              <a:spcBef>
                <a:spcPct val="0"/>
              </a:spcBef>
              <a:spcAft>
                <a:spcPct val="0"/>
              </a:spcAft>
              <a:defRPr sz="1100">
                <a:solidFill>
                  <a:srgbClr val="009999"/>
                </a:solidFill>
                <a:latin typeface="Arial" panose="020B0604020202020204" pitchFamily="34" charset="0"/>
              </a:defRPr>
            </a:lvl9pPr>
          </a:lstStyle>
          <a:p>
            <a:pPr fontAlgn="base">
              <a:lnSpc>
                <a:spcPct val="100000"/>
              </a:lnSpc>
              <a:spcBef>
                <a:spcPts val="1400"/>
              </a:spcBef>
              <a:spcAft>
                <a:spcPct val="0"/>
              </a:spcAft>
            </a:pPr>
            <a:r>
              <a:rPr lang="es-ES" altLang="en-US" sz="3200" b="1" kern="0" dirty="0">
                <a:solidFill>
                  <a:srgbClr val="C00000"/>
                </a:solidFill>
              </a:rPr>
              <a:t>Propiedades acústicas de la lana de roca</a:t>
            </a:r>
          </a:p>
          <a:p>
            <a:pPr marL="0" marR="0" lvl="0" indent="0" defTabSz="684213" eaLnBrk="1" fontAlgn="base" latinLnBrk="0" hangingPunct="1">
              <a:lnSpc>
                <a:spcPct val="100000"/>
              </a:lnSpc>
              <a:spcBef>
                <a:spcPts val="1400"/>
              </a:spcBef>
              <a:spcAft>
                <a:spcPct val="0"/>
              </a:spcAft>
              <a:buClrTx/>
              <a:buSzTx/>
              <a:buFontTx/>
              <a:buNone/>
              <a:tabLst/>
              <a:defRPr/>
            </a:pPr>
            <a:endParaRPr kumimoji="0" lang="en-US" altLang="en-US" sz="3200" b="1" i="0" u="none" strike="noStrike" kern="0" cap="none" spc="0" normalizeH="0" baseline="0" noProof="0" dirty="0">
              <a:ln>
                <a:noFill/>
              </a:ln>
              <a:solidFill>
                <a:srgbClr val="C00000"/>
              </a:solidFill>
              <a:effectLst/>
              <a:uLnTx/>
              <a:uFillTx/>
              <a:latin typeface="Arial" panose="020B0604020202020204" pitchFamily="34" charset="0"/>
            </a:endParaRPr>
          </a:p>
        </p:txBody>
      </p:sp>
      <p:pic>
        <p:nvPicPr>
          <p:cNvPr id="31" name="Picture Placeholder 7"/>
          <p:cNvPicPr>
            <a:picLocks noChangeAspect="1"/>
          </p:cNvPicPr>
          <p:nvPr/>
        </p:nvPicPr>
        <p:blipFill>
          <a:blip r:embed="rId3">
            <a:extLst>
              <a:ext uri="{28A0092B-C50C-407E-A947-70E740481C1C}">
                <a14:useLocalDpi xmlns:a14="http://schemas.microsoft.com/office/drawing/2010/main" val="0"/>
              </a:ext>
            </a:extLst>
          </a:blip>
          <a:srcRect l="1237" r="1237"/>
          <a:stretch>
            <a:fillRect/>
          </a:stretch>
        </p:blipFill>
        <p:spPr bwMode="gray">
          <a:xfrm>
            <a:off x="0" y="410390"/>
            <a:ext cx="904875"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ext uri="{BB962C8B-B14F-4D97-AF65-F5344CB8AC3E}">
        <p14:creationId xmlns:p14="http://schemas.microsoft.com/office/powerpoint/2010/main" val="2343570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Propiedades Acústicas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9" name="Text Box 2"/>
          <p:cNvSpPr txBox="1">
            <a:spLocks noChangeArrowheads="1"/>
          </p:cNvSpPr>
          <p:nvPr/>
        </p:nvSpPr>
        <p:spPr bwMode="auto">
          <a:xfrm>
            <a:off x="611560" y="684293"/>
            <a:ext cx="81452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defTabSz="914400" fontAlgn="base">
              <a:lnSpc>
                <a:spcPct val="100000"/>
              </a:lnSpc>
              <a:spcBef>
                <a:spcPts val="0"/>
              </a:spcBef>
              <a:spcAft>
                <a:spcPct val="0"/>
              </a:spcAft>
              <a:buClrTx/>
              <a:buFontTx/>
              <a:buNone/>
            </a:pPr>
            <a:r>
              <a:rPr lang="es-ES" sz="1200" b="1" dirty="0">
                <a:solidFill>
                  <a:srgbClr val="C00000"/>
                </a:solidFill>
                <a:ea typeface="ＭＳ Ｐゴシック" charset="0"/>
              </a:rPr>
              <a:t>Absorción acústica</a:t>
            </a:r>
          </a:p>
          <a:p>
            <a:pPr algn="just" defTabSz="914400" fontAlgn="base">
              <a:lnSpc>
                <a:spcPct val="100000"/>
              </a:lnSpc>
              <a:spcBef>
                <a:spcPts val="0"/>
              </a:spcBef>
              <a:spcAft>
                <a:spcPct val="0"/>
              </a:spcAft>
              <a:buClrTx/>
              <a:buFontTx/>
              <a:buNone/>
            </a:pPr>
            <a:r>
              <a:rPr lang="es-ES" sz="1200" dirty="0"/>
              <a:t>Cuando una onda sonora impacta sobre una superficie, una parte de la energía se refleja, otra parte es absorbida por el material y el resto se transmite. La calidad de la absorción acústica viene determinada por el diseño del espacio y los materiales utilizados. La lana de roca ofrece, de forma natural, excelentes propiedades de absorción acústica.</a:t>
            </a:r>
            <a:r>
              <a:rPr lang="es-ES" sz="1200" dirty="0">
                <a:solidFill>
                  <a:srgbClr val="C00000"/>
                </a:solidFill>
                <a:ea typeface="ＭＳ Ｐゴシック" charset="0"/>
              </a:rPr>
              <a:t> </a:t>
            </a:r>
            <a:endParaRPr lang="es-ES" altLang="es-ES_tradnl" sz="1200" dirty="0">
              <a:solidFill>
                <a:srgbClr val="C00000"/>
              </a:solidFill>
              <a:ea typeface="ＭＳ Ｐゴシック" charset="0"/>
            </a:endParaRPr>
          </a:p>
        </p:txBody>
      </p:sp>
      <p:pic>
        <p:nvPicPr>
          <p:cNvPr id="3" name="Imagen 2"/>
          <p:cNvPicPr>
            <a:picLocks noChangeAspect="1"/>
          </p:cNvPicPr>
          <p:nvPr/>
        </p:nvPicPr>
        <p:blipFill>
          <a:blip r:embed="rId3"/>
          <a:stretch>
            <a:fillRect/>
          </a:stretch>
        </p:blipFill>
        <p:spPr>
          <a:xfrm>
            <a:off x="1589116" y="1789111"/>
            <a:ext cx="5915553" cy="2427130"/>
          </a:xfrm>
          <a:prstGeom prst="rect">
            <a:avLst/>
          </a:prstGeom>
        </p:spPr>
      </p:pic>
    </p:spTree>
    <p:extLst>
      <p:ext uri="{BB962C8B-B14F-4D97-AF65-F5344CB8AC3E}">
        <p14:creationId xmlns:p14="http://schemas.microsoft.com/office/powerpoint/2010/main" val="28252457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Propiedades Acústicas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9" name="Text Box 2"/>
          <p:cNvSpPr txBox="1">
            <a:spLocks noChangeArrowheads="1"/>
          </p:cNvSpPr>
          <p:nvPr/>
        </p:nvSpPr>
        <p:spPr bwMode="auto">
          <a:xfrm>
            <a:off x="611559" y="684293"/>
            <a:ext cx="3853349" cy="1541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buNone/>
            </a:pPr>
            <a:r>
              <a:rPr lang="es-ES" sz="1200" b="1" dirty="0">
                <a:solidFill>
                  <a:srgbClr val="C00000"/>
                </a:solidFill>
                <a:ea typeface="ＭＳ Ｐゴシック" charset="0"/>
              </a:rPr>
              <a:t>Coeficiente de absorción acústica ponderado (αw)</a:t>
            </a:r>
          </a:p>
          <a:p>
            <a:pPr algn="just" defTabSz="914400" fontAlgn="base">
              <a:lnSpc>
                <a:spcPct val="100000"/>
              </a:lnSpc>
              <a:spcBef>
                <a:spcPts val="0"/>
              </a:spcBef>
              <a:spcAft>
                <a:spcPct val="0"/>
              </a:spcAft>
              <a:buClrTx/>
              <a:buFontTx/>
              <a:buNone/>
            </a:pPr>
            <a:endParaRPr lang="es-ES" sz="1200" dirty="0"/>
          </a:p>
          <a:p>
            <a:pPr algn="just" defTabSz="914400" fontAlgn="base">
              <a:lnSpc>
                <a:spcPct val="100000"/>
              </a:lnSpc>
              <a:spcBef>
                <a:spcPts val="0"/>
              </a:spcBef>
              <a:spcAft>
                <a:spcPct val="0"/>
              </a:spcAft>
              <a:buClrTx/>
              <a:buFontTx/>
              <a:buNone/>
            </a:pPr>
            <a:r>
              <a:rPr lang="es-ES" sz="1200" dirty="0" err="1"/>
              <a:t>Alpha</a:t>
            </a:r>
            <a:r>
              <a:rPr lang="es-ES" sz="1200" dirty="0"/>
              <a:t> W o α</a:t>
            </a:r>
            <a:r>
              <a:rPr lang="es-ES" sz="1200" baseline="-25000" dirty="0"/>
              <a:t>w</a:t>
            </a:r>
            <a:r>
              <a:rPr lang="es-ES" sz="1200" dirty="0"/>
              <a:t> se calcula conforme a ISO 11654 utilizando los valores prácticos del coeficiente de absorción acústica α</a:t>
            </a:r>
            <a:r>
              <a:rPr lang="es-ES" sz="1200" baseline="-25000" dirty="0"/>
              <a:t>p</a:t>
            </a:r>
            <a:r>
              <a:rPr lang="es-ES" sz="1200" dirty="0"/>
              <a:t> en frecuencias estándar y comparándolos con una curva de referencia. Todos los proveedores de techos suspendidos europeos indican el valor α</a:t>
            </a:r>
            <a:r>
              <a:rPr lang="es-ES" sz="1200" baseline="-25000" dirty="0"/>
              <a:t>w</a:t>
            </a:r>
            <a:r>
              <a:rPr lang="es-ES" sz="1200" dirty="0"/>
              <a:t> de sus productos.</a:t>
            </a:r>
            <a:endParaRPr lang="es-ES" altLang="es-ES_tradnl" sz="1200" dirty="0"/>
          </a:p>
        </p:txBody>
      </p:sp>
      <p:pic>
        <p:nvPicPr>
          <p:cNvPr id="6" name="Imagen 5"/>
          <p:cNvPicPr>
            <a:picLocks noChangeAspect="1"/>
          </p:cNvPicPr>
          <p:nvPr/>
        </p:nvPicPr>
        <p:blipFill>
          <a:blip r:embed="rId3"/>
          <a:stretch>
            <a:fillRect/>
          </a:stretch>
        </p:blipFill>
        <p:spPr>
          <a:xfrm>
            <a:off x="2061782" y="2500075"/>
            <a:ext cx="5086994" cy="2209381"/>
          </a:xfrm>
          <a:prstGeom prst="rect">
            <a:avLst/>
          </a:prstGeom>
        </p:spPr>
      </p:pic>
      <p:sp>
        <p:nvSpPr>
          <p:cNvPr id="7" name="Text Box 2"/>
          <p:cNvSpPr txBox="1">
            <a:spLocks noChangeArrowheads="1"/>
          </p:cNvSpPr>
          <p:nvPr/>
        </p:nvSpPr>
        <p:spPr bwMode="auto">
          <a:xfrm>
            <a:off x="4643978" y="680171"/>
            <a:ext cx="4203460" cy="1726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buNone/>
            </a:pPr>
            <a:r>
              <a:rPr lang="es-ES" sz="1200" b="1" dirty="0">
                <a:solidFill>
                  <a:srgbClr val="C00000"/>
                </a:solidFill>
                <a:ea typeface="ＭＳ Ｐゴシック" charset="0"/>
              </a:rPr>
              <a:t>Coeficiente de Reducción del Ruido (NRC)</a:t>
            </a:r>
          </a:p>
          <a:p>
            <a:pPr algn="just" defTabSz="914400" fontAlgn="base">
              <a:lnSpc>
                <a:spcPct val="100000"/>
              </a:lnSpc>
              <a:spcBef>
                <a:spcPts val="0"/>
              </a:spcBef>
              <a:spcAft>
                <a:spcPct val="0"/>
              </a:spcAft>
              <a:buClrTx/>
              <a:buFontTx/>
              <a:buNone/>
            </a:pPr>
            <a:endParaRPr lang="es-ES" sz="1200" dirty="0"/>
          </a:p>
          <a:p>
            <a:pPr algn="just" defTabSz="914400" fontAlgn="base">
              <a:lnSpc>
                <a:spcPct val="100000"/>
              </a:lnSpc>
              <a:spcBef>
                <a:spcPts val="0"/>
              </a:spcBef>
              <a:spcAft>
                <a:spcPct val="0"/>
              </a:spcAft>
              <a:buClrTx/>
              <a:buFontTx/>
              <a:buNone/>
            </a:pPr>
            <a:r>
              <a:rPr lang="es-ES" sz="1200" dirty="0"/>
              <a:t>Calculado conforme a ASTM C423, el Coeficiente de Reducción del Ruido (NRC) permite indicar la categoría de la absorción acústica. Es la media matemática del coeficiente de absorción acústica αs medido en frecuencias de 250, 500, 1000 y 2000 Hz. El NRC ofrece una misma ponderación en toda la gama de frecuencias, lo que significa que no es tan preciso como α</a:t>
            </a:r>
            <a:r>
              <a:rPr lang="es-ES" sz="1200" baseline="-25000" dirty="0"/>
              <a:t>w</a:t>
            </a:r>
            <a:r>
              <a:rPr lang="es-ES" sz="1200" dirty="0"/>
              <a:t>.</a:t>
            </a:r>
            <a:endParaRPr lang="es-ES" altLang="es-ES_tradnl" sz="1200" dirty="0"/>
          </a:p>
        </p:txBody>
      </p:sp>
    </p:spTree>
    <p:extLst>
      <p:ext uri="{BB962C8B-B14F-4D97-AF65-F5344CB8AC3E}">
        <p14:creationId xmlns:p14="http://schemas.microsoft.com/office/powerpoint/2010/main" val="2207899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Propiedades Acústicas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9" name="Text Box 2"/>
          <p:cNvSpPr txBox="1">
            <a:spLocks noChangeArrowheads="1"/>
          </p:cNvSpPr>
          <p:nvPr/>
        </p:nvSpPr>
        <p:spPr bwMode="auto">
          <a:xfrm>
            <a:off x="611559" y="684293"/>
            <a:ext cx="3705067" cy="1726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buNone/>
            </a:pPr>
            <a:r>
              <a:rPr lang="es-ES" sz="1200" b="1" dirty="0">
                <a:solidFill>
                  <a:srgbClr val="C00000"/>
                </a:solidFill>
                <a:ea typeface="ＭＳ Ｐゴシック" charset="0"/>
              </a:rPr>
              <a:t>Clases de absorción</a:t>
            </a:r>
          </a:p>
          <a:p>
            <a:pPr algn="just" defTabSz="914400" fontAlgn="base">
              <a:lnSpc>
                <a:spcPct val="100000"/>
              </a:lnSpc>
              <a:spcBef>
                <a:spcPts val="0"/>
              </a:spcBef>
              <a:spcAft>
                <a:spcPct val="0"/>
              </a:spcAft>
              <a:buClrTx/>
              <a:buFontTx/>
              <a:buNone/>
            </a:pPr>
            <a:endParaRPr lang="es-ES" sz="1200" dirty="0"/>
          </a:p>
          <a:p>
            <a:pPr algn="just" defTabSz="914400" fontAlgn="base">
              <a:lnSpc>
                <a:spcPct val="100000"/>
              </a:lnSpc>
              <a:spcBef>
                <a:spcPts val="0"/>
              </a:spcBef>
              <a:spcAft>
                <a:spcPct val="0"/>
              </a:spcAft>
              <a:buClrTx/>
              <a:buFontTx/>
              <a:buNone/>
            </a:pPr>
            <a:r>
              <a:rPr lang="es-ES" sz="1200" dirty="0"/>
              <a:t>La norma internacional ISO 11654 desglosa el rendimiento de absorción acústica en cinco clases, de A </a:t>
            </a:r>
            <a:r>
              <a:rPr lang="es-ES" sz="1200" dirty="0" err="1"/>
              <a:t>a</a:t>
            </a:r>
            <a:r>
              <a:rPr lang="es-ES" sz="1200" dirty="0"/>
              <a:t> E. Los valores αp se comparan con una serie de curvas de referencia fijas. El rango entre las curvas de referencia es amplio, de modo que las clases de absorción solo ofrecen un indicador aproximado de la absorción acústica.</a:t>
            </a:r>
            <a:endParaRPr lang="es-ES" altLang="es-ES_tradnl" sz="1200" dirty="0"/>
          </a:p>
        </p:txBody>
      </p:sp>
      <p:sp>
        <p:nvSpPr>
          <p:cNvPr id="7" name="Text Box 2"/>
          <p:cNvSpPr txBox="1">
            <a:spLocks noChangeArrowheads="1"/>
          </p:cNvSpPr>
          <p:nvPr/>
        </p:nvSpPr>
        <p:spPr bwMode="auto">
          <a:xfrm>
            <a:off x="4643978" y="680171"/>
            <a:ext cx="4203460" cy="1541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buNone/>
            </a:pPr>
            <a:r>
              <a:rPr lang="en-GB" sz="1200" b="1" dirty="0" err="1">
                <a:solidFill>
                  <a:srgbClr val="C00000"/>
                </a:solidFill>
              </a:rPr>
              <a:t>Área</a:t>
            </a:r>
            <a:r>
              <a:rPr lang="en-GB" sz="1200" b="1" dirty="0">
                <a:solidFill>
                  <a:srgbClr val="C00000"/>
                </a:solidFill>
              </a:rPr>
              <a:t> de </a:t>
            </a:r>
            <a:r>
              <a:rPr lang="en-GB" sz="1200" b="1" dirty="0" err="1">
                <a:solidFill>
                  <a:srgbClr val="C00000"/>
                </a:solidFill>
              </a:rPr>
              <a:t>absorción</a:t>
            </a:r>
            <a:r>
              <a:rPr lang="en-GB" sz="1200" b="1" dirty="0">
                <a:solidFill>
                  <a:srgbClr val="C00000"/>
                </a:solidFill>
              </a:rPr>
              <a:t> </a:t>
            </a:r>
            <a:r>
              <a:rPr lang="en-GB" sz="1200" b="1" dirty="0" err="1">
                <a:solidFill>
                  <a:srgbClr val="C00000"/>
                </a:solidFill>
              </a:rPr>
              <a:t>acústica</a:t>
            </a:r>
            <a:r>
              <a:rPr lang="en-GB" sz="1200" b="1" dirty="0">
                <a:solidFill>
                  <a:srgbClr val="C00000"/>
                </a:solidFill>
              </a:rPr>
              <a:t> </a:t>
            </a:r>
            <a:r>
              <a:rPr lang="en-GB" sz="1200" b="1" dirty="0" err="1">
                <a:solidFill>
                  <a:srgbClr val="C00000"/>
                </a:solidFill>
              </a:rPr>
              <a:t>equivalente</a:t>
            </a:r>
            <a:r>
              <a:rPr lang="en-GB" sz="1200" b="1" dirty="0">
                <a:solidFill>
                  <a:srgbClr val="C00000"/>
                </a:solidFill>
              </a:rPr>
              <a:t> (</a:t>
            </a:r>
            <a:r>
              <a:rPr lang="en-GB" sz="1200" b="1" dirty="0" err="1">
                <a:solidFill>
                  <a:srgbClr val="C00000"/>
                </a:solidFill>
              </a:rPr>
              <a:t>A</a:t>
            </a:r>
            <a:r>
              <a:rPr lang="en-GB" sz="1200" b="1" baseline="-25000" dirty="0" err="1">
                <a:solidFill>
                  <a:srgbClr val="C00000"/>
                </a:solidFill>
              </a:rPr>
              <a:t>eq</a:t>
            </a:r>
            <a:r>
              <a:rPr lang="en-GB" sz="1200" b="1" dirty="0">
                <a:solidFill>
                  <a:srgbClr val="C00000"/>
                </a:solidFill>
              </a:rPr>
              <a:t>)</a:t>
            </a:r>
          </a:p>
          <a:p>
            <a:pPr algn="just" defTabSz="914400" fontAlgn="base">
              <a:lnSpc>
                <a:spcPct val="100000"/>
              </a:lnSpc>
              <a:spcBef>
                <a:spcPts val="0"/>
              </a:spcBef>
              <a:spcAft>
                <a:spcPct val="0"/>
              </a:spcAft>
              <a:buClrTx/>
              <a:buFontTx/>
              <a:buNone/>
            </a:pPr>
            <a:endParaRPr lang="es-ES" sz="1200" dirty="0"/>
          </a:p>
          <a:p>
            <a:pPr algn="just" defTabSz="914400" fontAlgn="base">
              <a:lnSpc>
                <a:spcPct val="100000"/>
              </a:lnSpc>
              <a:spcBef>
                <a:spcPts val="0"/>
              </a:spcBef>
              <a:spcAft>
                <a:spcPct val="0"/>
              </a:spcAft>
              <a:buClrTx/>
              <a:buFontTx/>
              <a:buNone/>
            </a:pPr>
            <a:r>
              <a:rPr lang="es-ES" sz="1200" dirty="0"/>
              <a:t>La absorción acústica de islas y bafles s mide utilizando el área de absorción equivalente </a:t>
            </a:r>
            <a:r>
              <a:rPr lang="es-ES" sz="1200" dirty="0" err="1"/>
              <a:t>Aeq</a:t>
            </a:r>
            <a:r>
              <a:rPr lang="es-ES" sz="1200" dirty="0"/>
              <a:t> expresado en m2 por módulo. El valor </a:t>
            </a:r>
            <a:r>
              <a:rPr lang="es-ES" sz="1200" dirty="0" err="1"/>
              <a:t>Aeq</a:t>
            </a:r>
            <a:r>
              <a:rPr lang="es-ES" sz="1200" dirty="0"/>
              <a:t> se mide conforme la norma ISO 354. Se trata del área de una superficie absorbente de αw = 1,00 que absorbería la misma cantidad de sonido que la isla o bafle.</a:t>
            </a:r>
            <a:endParaRPr lang="es-ES" altLang="es-ES_tradnl" sz="1200" dirty="0"/>
          </a:p>
        </p:txBody>
      </p:sp>
      <p:pic>
        <p:nvPicPr>
          <p:cNvPr id="2" name="Imagen 1"/>
          <p:cNvPicPr>
            <a:picLocks noChangeAspect="1"/>
          </p:cNvPicPr>
          <p:nvPr/>
        </p:nvPicPr>
        <p:blipFill>
          <a:blip r:embed="rId3"/>
          <a:stretch>
            <a:fillRect/>
          </a:stretch>
        </p:blipFill>
        <p:spPr>
          <a:xfrm>
            <a:off x="611559" y="2542789"/>
            <a:ext cx="3705067" cy="1848026"/>
          </a:xfrm>
          <a:prstGeom prst="rect">
            <a:avLst/>
          </a:prstGeom>
        </p:spPr>
      </p:pic>
      <p:pic>
        <p:nvPicPr>
          <p:cNvPr id="3" name="Imagen 2"/>
          <p:cNvPicPr>
            <a:picLocks noChangeAspect="1"/>
          </p:cNvPicPr>
          <p:nvPr/>
        </p:nvPicPr>
        <p:blipFill>
          <a:blip r:embed="rId4"/>
          <a:stretch>
            <a:fillRect/>
          </a:stretch>
        </p:blipFill>
        <p:spPr>
          <a:xfrm>
            <a:off x="5118735" y="2410920"/>
            <a:ext cx="3253946" cy="2067120"/>
          </a:xfrm>
          <a:prstGeom prst="rect">
            <a:avLst/>
          </a:prstGeom>
        </p:spPr>
      </p:pic>
    </p:spTree>
    <p:extLst>
      <p:ext uri="{BB962C8B-B14F-4D97-AF65-F5344CB8AC3E}">
        <p14:creationId xmlns:p14="http://schemas.microsoft.com/office/powerpoint/2010/main" val="11268573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5"/>
          <p:cNvSpPr txBox="1">
            <a:spLocks noChangeArrowheads="1"/>
          </p:cNvSpPr>
          <p:nvPr/>
        </p:nvSpPr>
        <p:spPr bwMode="auto">
          <a:xfrm>
            <a:off x="5115439" y="1115243"/>
            <a:ext cx="3550766" cy="1277273"/>
          </a:xfrm>
          <a:prstGeom prst="rect">
            <a:avLst/>
          </a:prstGeom>
          <a:solidFill>
            <a:srgbClr val="C00000"/>
          </a:solidFill>
          <a:ln>
            <a:noFill/>
          </a:ln>
          <a:effectLst/>
          <a:extLst/>
        </p:spPr>
        <p:txBody>
          <a:bodyPr wrap="square">
            <a:spAutoFit/>
          </a:bodyPr>
          <a:lstStyle/>
          <a:p>
            <a:pPr>
              <a:buSzPct val="120000"/>
              <a:buFont typeface="Wingdings" panose="05000000000000000000" pitchFamily="2" charset="2"/>
              <a:buNone/>
            </a:pPr>
            <a:r>
              <a:rPr lang="es-ES_tradnl" altLang="en-US" u="sng" dirty="0">
                <a:solidFill>
                  <a:schemeClr val="bg1"/>
                </a:solidFill>
              </a:rPr>
              <a:t>Resistividad al flujo de aire, </a:t>
            </a:r>
            <a:r>
              <a:rPr lang="es-ES_tradnl" altLang="en-US" u="sng" dirty="0" err="1">
                <a:solidFill>
                  <a:schemeClr val="bg1"/>
                </a:solidFill>
              </a:rPr>
              <a:t>rs</a:t>
            </a:r>
            <a:endParaRPr lang="es-ES_tradnl" altLang="en-US" u="sng" dirty="0">
              <a:solidFill>
                <a:schemeClr val="bg1"/>
              </a:solidFill>
            </a:endParaRPr>
          </a:p>
          <a:p>
            <a:pPr>
              <a:spcBef>
                <a:spcPct val="20000"/>
              </a:spcBef>
            </a:pPr>
            <a:r>
              <a:rPr lang="es-ES_tradnl" altLang="en-US" dirty="0">
                <a:solidFill>
                  <a:schemeClr val="bg1"/>
                </a:solidFill>
              </a:rPr>
              <a:t>Capacidad de reducir la energía acústica trasmitida, disminuyendo la velocidad del sonido dentro de la lana mineral. Se expresa en </a:t>
            </a:r>
          </a:p>
          <a:p>
            <a:pPr algn="ctr">
              <a:spcBef>
                <a:spcPct val="20000"/>
              </a:spcBef>
            </a:pPr>
            <a:r>
              <a:rPr lang="es-ES_tradnl" altLang="en-US" dirty="0" err="1">
                <a:solidFill>
                  <a:schemeClr val="bg1"/>
                </a:solidFill>
              </a:rPr>
              <a:t>kPa</a:t>
            </a:r>
            <a:r>
              <a:rPr lang="es-ES_tradnl" altLang="en-US" dirty="0">
                <a:solidFill>
                  <a:schemeClr val="bg1"/>
                </a:solidFill>
              </a:rPr>
              <a:t> · s/ m</a:t>
            </a:r>
            <a:r>
              <a:rPr lang="es-ES_tradnl" altLang="en-US" baseline="30000" dirty="0">
                <a:solidFill>
                  <a:schemeClr val="bg1"/>
                </a:solidFill>
              </a:rPr>
              <a:t>2</a:t>
            </a:r>
          </a:p>
        </p:txBody>
      </p:sp>
      <p:sp>
        <p:nvSpPr>
          <p:cNvPr id="52231" name="Rectangle 7"/>
          <p:cNvSpPr>
            <a:spLocks noChangeArrowheads="1"/>
          </p:cNvSpPr>
          <p:nvPr/>
        </p:nvSpPr>
        <p:spPr bwMode="auto">
          <a:xfrm>
            <a:off x="5544356" y="2785267"/>
            <a:ext cx="59531" cy="1328738"/>
          </a:xfrm>
          <a:prstGeom prst="rect">
            <a:avLst/>
          </a:prstGeom>
          <a:solidFill>
            <a:srgbClr val="CC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050"/>
          </a:p>
        </p:txBody>
      </p:sp>
      <p:sp>
        <p:nvSpPr>
          <p:cNvPr id="52232" name="Rectangle 8"/>
          <p:cNvSpPr>
            <a:spLocks noChangeArrowheads="1"/>
          </p:cNvSpPr>
          <p:nvPr/>
        </p:nvSpPr>
        <p:spPr bwMode="auto">
          <a:xfrm>
            <a:off x="5901543" y="2785267"/>
            <a:ext cx="59531" cy="1328738"/>
          </a:xfrm>
          <a:prstGeom prst="rect">
            <a:avLst/>
          </a:prstGeom>
          <a:solidFill>
            <a:srgbClr val="CC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050"/>
          </a:p>
        </p:txBody>
      </p:sp>
      <p:sp>
        <p:nvSpPr>
          <p:cNvPr id="52233" name="Rectangle 9"/>
          <p:cNvSpPr>
            <a:spLocks noChangeArrowheads="1"/>
          </p:cNvSpPr>
          <p:nvPr/>
        </p:nvSpPr>
        <p:spPr bwMode="auto">
          <a:xfrm>
            <a:off x="7705210" y="2785267"/>
            <a:ext cx="59531" cy="1328738"/>
          </a:xfrm>
          <a:prstGeom prst="rect">
            <a:avLst/>
          </a:prstGeom>
          <a:solidFill>
            <a:srgbClr val="CC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050"/>
          </a:p>
        </p:txBody>
      </p:sp>
      <p:sp>
        <p:nvSpPr>
          <p:cNvPr id="52234" name="Rectangle 10"/>
          <p:cNvSpPr>
            <a:spLocks noChangeArrowheads="1"/>
          </p:cNvSpPr>
          <p:nvPr/>
        </p:nvSpPr>
        <p:spPr bwMode="auto">
          <a:xfrm>
            <a:off x="8062397" y="2785267"/>
            <a:ext cx="59531" cy="1328738"/>
          </a:xfrm>
          <a:prstGeom prst="rect">
            <a:avLst/>
          </a:prstGeom>
          <a:solidFill>
            <a:srgbClr val="CC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050"/>
          </a:p>
        </p:txBody>
      </p:sp>
      <p:sp>
        <p:nvSpPr>
          <p:cNvPr id="52235" name="Rectangle 11" descr="Zigzag"/>
          <p:cNvSpPr>
            <a:spLocks noChangeArrowheads="1"/>
          </p:cNvSpPr>
          <p:nvPr/>
        </p:nvSpPr>
        <p:spPr bwMode="auto">
          <a:xfrm>
            <a:off x="7764741" y="2785267"/>
            <a:ext cx="297656" cy="1328738"/>
          </a:xfrm>
          <a:prstGeom prst="rect">
            <a:avLst/>
          </a:prstGeom>
          <a:pattFill prst="zigZag">
            <a:fgClr>
              <a:schemeClr val="tx1"/>
            </a:fgClr>
            <a:bgClr>
              <a:srgbClr val="FFFF99"/>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050"/>
          </a:p>
        </p:txBody>
      </p:sp>
      <p:sp>
        <p:nvSpPr>
          <p:cNvPr id="52236" name="AutoShape 12"/>
          <p:cNvSpPr>
            <a:spLocks noChangeArrowheads="1"/>
          </p:cNvSpPr>
          <p:nvPr/>
        </p:nvSpPr>
        <p:spPr bwMode="auto">
          <a:xfrm rot="10800000">
            <a:off x="5066915" y="3250802"/>
            <a:ext cx="1312069" cy="398859"/>
          </a:xfrm>
          <a:prstGeom prst="homePlate">
            <a:avLst>
              <a:gd name="adj" fmla="val 82239"/>
            </a:avLst>
          </a:prstGeom>
          <a:gradFill rotWithShape="0">
            <a:gsLst>
              <a:gs pos="0">
                <a:srgbClr val="0019FF"/>
              </a:gs>
              <a:gs pos="100000">
                <a:srgbClr val="FF00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050"/>
          </a:p>
        </p:txBody>
      </p:sp>
      <p:sp>
        <p:nvSpPr>
          <p:cNvPr id="52237" name="Freeform 13"/>
          <p:cNvSpPr>
            <a:spLocks/>
          </p:cNvSpPr>
          <p:nvPr/>
        </p:nvSpPr>
        <p:spPr bwMode="auto">
          <a:xfrm>
            <a:off x="7334925" y="2984103"/>
            <a:ext cx="1252538" cy="864394"/>
          </a:xfrm>
          <a:custGeom>
            <a:avLst/>
            <a:gdLst>
              <a:gd name="T0" fmla="*/ 0 w 1008"/>
              <a:gd name="T1" fmla="*/ 336 h 624"/>
              <a:gd name="T2" fmla="*/ 96 w 1008"/>
              <a:gd name="T3" fmla="*/ 288 h 624"/>
              <a:gd name="T4" fmla="*/ 432 w 1008"/>
              <a:gd name="T5" fmla="*/ 288 h 624"/>
              <a:gd name="T6" fmla="*/ 432 w 1008"/>
              <a:gd name="T7" fmla="*/ 48 h 624"/>
              <a:gd name="T8" fmla="*/ 480 w 1008"/>
              <a:gd name="T9" fmla="*/ 0 h 624"/>
              <a:gd name="T10" fmla="*/ 528 w 1008"/>
              <a:gd name="T11" fmla="*/ 48 h 624"/>
              <a:gd name="T12" fmla="*/ 528 w 1008"/>
              <a:gd name="T13" fmla="*/ 192 h 624"/>
              <a:gd name="T14" fmla="*/ 1008 w 1008"/>
              <a:gd name="T15" fmla="*/ 192 h 624"/>
              <a:gd name="T16" fmla="*/ 1008 w 1008"/>
              <a:gd name="T17" fmla="*/ 480 h 624"/>
              <a:gd name="T18" fmla="*/ 528 w 1008"/>
              <a:gd name="T19" fmla="*/ 480 h 624"/>
              <a:gd name="T20" fmla="*/ 528 w 1008"/>
              <a:gd name="T21" fmla="*/ 576 h 624"/>
              <a:gd name="T22" fmla="*/ 480 w 1008"/>
              <a:gd name="T23" fmla="*/ 624 h 624"/>
              <a:gd name="T24" fmla="*/ 432 w 1008"/>
              <a:gd name="T25" fmla="*/ 576 h 624"/>
              <a:gd name="T26" fmla="*/ 432 w 1008"/>
              <a:gd name="T27" fmla="*/ 384 h 624"/>
              <a:gd name="T28" fmla="*/ 96 w 1008"/>
              <a:gd name="T29" fmla="*/ 384 h 624"/>
              <a:gd name="T30" fmla="*/ 0 w 1008"/>
              <a:gd name="T31" fmla="*/ 33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8" h="624">
                <a:moveTo>
                  <a:pt x="0" y="336"/>
                </a:moveTo>
                <a:lnTo>
                  <a:pt x="96" y="288"/>
                </a:lnTo>
                <a:lnTo>
                  <a:pt x="432" y="288"/>
                </a:lnTo>
                <a:lnTo>
                  <a:pt x="432" y="48"/>
                </a:lnTo>
                <a:lnTo>
                  <a:pt x="480" y="0"/>
                </a:lnTo>
                <a:lnTo>
                  <a:pt x="528" y="48"/>
                </a:lnTo>
                <a:lnTo>
                  <a:pt x="528" y="192"/>
                </a:lnTo>
                <a:lnTo>
                  <a:pt x="1008" y="192"/>
                </a:lnTo>
                <a:lnTo>
                  <a:pt x="1008" y="480"/>
                </a:lnTo>
                <a:lnTo>
                  <a:pt x="528" y="480"/>
                </a:lnTo>
                <a:lnTo>
                  <a:pt x="528" y="576"/>
                </a:lnTo>
                <a:lnTo>
                  <a:pt x="480" y="624"/>
                </a:lnTo>
                <a:lnTo>
                  <a:pt x="432" y="576"/>
                </a:lnTo>
                <a:lnTo>
                  <a:pt x="432" y="384"/>
                </a:lnTo>
                <a:lnTo>
                  <a:pt x="96" y="384"/>
                </a:lnTo>
                <a:lnTo>
                  <a:pt x="0" y="336"/>
                </a:lnTo>
                <a:close/>
              </a:path>
            </a:pathLst>
          </a:custGeom>
          <a:gradFill rotWithShape="0">
            <a:gsLst>
              <a:gs pos="0">
                <a:schemeClr val="accent1"/>
              </a:gs>
              <a:gs pos="100000">
                <a:srgbClr val="FF0000"/>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050"/>
          </a:p>
        </p:txBody>
      </p:sp>
      <p:sp>
        <p:nvSpPr>
          <p:cNvPr id="11"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Propiedades Acústicas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12" name="Text Box 2"/>
          <p:cNvSpPr txBox="1">
            <a:spLocks noChangeArrowheads="1"/>
          </p:cNvSpPr>
          <p:nvPr/>
        </p:nvSpPr>
        <p:spPr bwMode="auto">
          <a:xfrm>
            <a:off x="611559" y="684293"/>
            <a:ext cx="3705067" cy="3370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buNone/>
            </a:pPr>
            <a:r>
              <a:rPr lang="es-ES_tradnl" altLang="en-US" sz="1200" b="1" dirty="0">
                <a:solidFill>
                  <a:srgbClr val="C00000"/>
                </a:solidFill>
                <a:ea typeface="ＭＳ Ｐゴシック" charset="0"/>
              </a:rPr>
              <a:t>Resistividad al aire “</a:t>
            </a:r>
            <a:r>
              <a:rPr lang="es-ES_tradnl" altLang="en-US" sz="1200" b="1" dirty="0" err="1">
                <a:solidFill>
                  <a:srgbClr val="C00000"/>
                </a:solidFill>
                <a:ea typeface="ＭＳ Ｐゴシック" charset="0"/>
              </a:rPr>
              <a:t>rs</a:t>
            </a:r>
            <a:r>
              <a:rPr lang="es-ES_tradnl" altLang="en-US" sz="1200" b="1" dirty="0">
                <a:solidFill>
                  <a:srgbClr val="C00000"/>
                </a:solidFill>
                <a:ea typeface="ＭＳ Ｐゴシック" charset="0"/>
              </a:rPr>
              <a:t>” (UNE EN 29053:1994) </a:t>
            </a:r>
          </a:p>
          <a:p>
            <a:pPr>
              <a:buNone/>
            </a:pPr>
            <a:endParaRPr lang="es-ES" sz="1200" b="1" dirty="0">
              <a:solidFill>
                <a:srgbClr val="C00000"/>
              </a:solidFill>
              <a:ea typeface="ＭＳ Ｐゴシック" charset="0"/>
            </a:endParaRPr>
          </a:p>
          <a:p>
            <a:pPr algn="just">
              <a:buNone/>
            </a:pPr>
            <a:r>
              <a:rPr lang="es-ES" sz="1200" dirty="0"/>
              <a:t>Es la resistencia que opone el material a que el aire, y por tanto el sonido que viaja en él, lo atraviese. </a:t>
            </a:r>
          </a:p>
          <a:p>
            <a:pPr algn="just">
              <a:buNone/>
            </a:pPr>
            <a:endParaRPr lang="es-ES" sz="1200" dirty="0"/>
          </a:p>
          <a:p>
            <a:pPr algn="just">
              <a:buNone/>
            </a:pPr>
            <a:r>
              <a:rPr lang="es-ES" sz="1200" dirty="0"/>
              <a:t>Necesitamos que la resistencia al paso del aire sea mayor o igual a 5 </a:t>
            </a:r>
            <a:r>
              <a:rPr lang="es-ES" sz="1200" dirty="0" err="1"/>
              <a:t>kPa·s</a:t>
            </a:r>
            <a:r>
              <a:rPr lang="es-ES" sz="1200" dirty="0"/>
              <a:t>/m², si no será excesivamente poroso. </a:t>
            </a:r>
          </a:p>
          <a:p>
            <a:pPr algn="just">
              <a:buNone/>
            </a:pPr>
            <a:endParaRPr lang="es-ES" sz="1200" dirty="0"/>
          </a:p>
          <a:p>
            <a:pPr algn="just">
              <a:buNone/>
            </a:pPr>
            <a:r>
              <a:rPr lang="es-ES" sz="1200" dirty="0"/>
              <a:t>Tampoco conviene resistencias demasiado altas, si no tendremos es un producto muy compacto y el sonido transitará a través del esqueleto del sistema pudiendo producir el efecto contrario al deseado. </a:t>
            </a:r>
          </a:p>
          <a:p>
            <a:pPr algn="just">
              <a:buNone/>
            </a:pPr>
            <a:endParaRPr lang="es-ES" sz="1200" dirty="0"/>
          </a:p>
          <a:p>
            <a:pPr algn="just">
              <a:buNone/>
            </a:pPr>
            <a:r>
              <a:rPr lang="es-ES" sz="1200" dirty="0"/>
              <a:t>Si colocamos un sistema vacío, sin lana mineral en el interior, el sonido produce un efecto tambor y se anula el aislamiento acústico que se pretendía conseguir. </a:t>
            </a:r>
          </a:p>
        </p:txBody>
      </p:sp>
    </p:spTree>
    <p:extLst>
      <p:ext uri="{BB962C8B-B14F-4D97-AF65-F5344CB8AC3E}">
        <p14:creationId xmlns:p14="http://schemas.microsoft.com/office/powerpoint/2010/main" val="26974001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nodeType="clickEffect">
                                  <p:stCondLst>
                                    <p:cond delay="0"/>
                                  </p:stCondLst>
                                  <p:childTnLst>
                                    <p:set>
                                      <p:cBhvr>
                                        <p:cTn id="6" dur="1" fill="hold">
                                          <p:stCondLst>
                                            <p:cond delay="0"/>
                                          </p:stCondLst>
                                        </p:cTn>
                                        <p:tgtEl>
                                          <p:spTgt spid="52236"/>
                                        </p:tgtEl>
                                        <p:attrNameLst>
                                          <p:attrName>style.visibility</p:attrName>
                                        </p:attrNameLst>
                                      </p:cBhvr>
                                      <p:to>
                                        <p:strVal val="visible"/>
                                      </p:to>
                                    </p:set>
                                    <p:animEffect transition="in" filter="slide(fromRight)">
                                      <p:cBhvr>
                                        <p:cTn id="7" dur="2000"/>
                                        <p:tgtEl>
                                          <p:spTgt spid="522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2" fill="hold" nodeType="clickEffect">
                                  <p:stCondLst>
                                    <p:cond delay="0"/>
                                  </p:stCondLst>
                                  <p:childTnLst>
                                    <p:set>
                                      <p:cBhvr>
                                        <p:cTn id="11" dur="1" fill="hold">
                                          <p:stCondLst>
                                            <p:cond delay="0"/>
                                          </p:stCondLst>
                                        </p:cTn>
                                        <p:tgtEl>
                                          <p:spTgt spid="52237"/>
                                        </p:tgtEl>
                                        <p:attrNameLst>
                                          <p:attrName>style.visibility</p:attrName>
                                        </p:attrNameLst>
                                      </p:cBhvr>
                                      <p:to>
                                        <p:strVal val="visible"/>
                                      </p:to>
                                    </p:set>
                                    <p:animEffect transition="in" filter="slide(fromRight)">
                                      <p:cBhvr>
                                        <p:cTn id="12" dur="2000"/>
                                        <p:tgtEl>
                                          <p:spTgt spid="52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Rectangle 7"/>
          <p:cNvSpPr>
            <a:spLocks noChangeArrowheads="1"/>
          </p:cNvSpPr>
          <p:nvPr/>
        </p:nvSpPr>
        <p:spPr bwMode="auto">
          <a:xfrm>
            <a:off x="685720" y="3797820"/>
            <a:ext cx="3746237" cy="722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lstStyle>
            <a:lvl1pPr>
              <a:spcBef>
                <a:spcPct val="20000"/>
              </a:spcBef>
              <a:buChar char="•"/>
              <a:defRPr sz="2800">
                <a:solidFill>
                  <a:schemeClr val="tx1"/>
                </a:solidFill>
                <a:latin typeface="Arial" panose="020B0604020202020204" pitchFamily="34" charset="0"/>
              </a:defRPr>
            </a:lvl1pPr>
            <a:lvl2pPr marL="822325" indent="-285750">
              <a:spcBef>
                <a:spcPct val="20000"/>
              </a:spcBef>
              <a:buChar char="–"/>
              <a:defRPr sz="2400">
                <a:solidFill>
                  <a:schemeClr val="tx1"/>
                </a:solidFill>
                <a:latin typeface="Arial" panose="020B0604020202020204" pitchFamily="34" charset="0"/>
              </a:defRPr>
            </a:lvl2pPr>
            <a:lvl3pPr marL="1230313" indent="-228600">
              <a:spcBef>
                <a:spcPct val="20000"/>
              </a:spcBef>
              <a:buChar char="•"/>
              <a:defRPr sz="2000">
                <a:solidFill>
                  <a:schemeClr val="tx1"/>
                </a:solidFill>
                <a:latin typeface="Arial" panose="020B0604020202020204" pitchFamily="34" charset="0"/>
              </a:defRPr>
            </a:lvl3pPr>
            <a:lvl4pPr marL="16383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fontAlgn="base">
              <a:spcBef>
                <a:spcPct val="20000"/>
              </a:spcBef>
              <a:spcAft>
                <a:spcPct val="0"/>
              </a:spcAft>
              <a:buChar char="»"/>
              <a:defRPr>
                <a:solidFill>
                  <a:schemeClr val="tx1"/>
                </a:solidFill>
                <a:latin typeface="Arial" panose="020B0604020202020204" pitchFamily="34" charset="0"/>
              </a:defRPr>
            </a:lvl6pPr>
            <a:lvl7pPr marL="2971800" indent="-228600" fontAlgn="base">
              <a:spcBef>
                <a:spcPct val="20000"/>
              </a:spcBef>
              <a:spcAft>
                <a:spcPct val="0"/>
              </a:spcAft>
              <a:buChar char="»"/>
              <a:defRPr>
                <a:solidFill>
                  <a:schemeClr val="tx1"/>
                </a:solidFill>
                <a:latin typeface="Arial" panose="020B0604020202020204" pitchFamily="34" charset="0"/>
              </a:defRPr>
            </a:lvl7pPr>
            <a:lvl8pPr marL="3429000" indent="-228600" fontAlgn="base">
              <a:spcBef>
                <a:spcPct val="20000"/>
              </a:spcBef>
              <a:spcAft>
                <a:spcPct val="0"/>
              </a:spcAft>
              <a:buChar char="»"/>
              <a:defRPr>
                <a:solidFill>
                  <a:schemeClr val="tx1"/>
                </a:solidFill>
                <a:latin typeface="Arial" panose="020B0604020202020204" pitchFamily="34" charset="0"/>
              </a:defRPr>
            </a:lvl8pPr>
            <a:lvl9pPr marL="3886200" indent="-228600" fontAlgn="base">
              <a:spcBef>
                <a:spcPct val="20000"/>
              </a:spcBef>
              <a:spcAft>
                <a:spcPct val="0"/>
              </a:spcAft>
              <a:buChar char="»"/>
              <a:defRPr>
                <a:solidFill>
                  <a:schemeClr val="tx1"/>
                </a:solidFill>
                <a:latin typeface="Arial" panose="020B0604020202020204" pitchFamily="34" charset="0"/>
              </a:defRPr>
            </a:lvl9pPr>
          </a:lstStyle>
          <a:p>
            <a:pPr>
              <a:lnSpc>
                <a:spcPct val="90000"/>
              </a:lnSpc>
              <a:buClr>
                <a:schemeClr val="tx1"/>
              </a:buClr>
            </a:pPr>
            <a:r>
              <a:rPr lang="es-ES" altLang="en-US" sz="1200" dirty="0"/>
              <a:t>   S´  Elasticidad dinámica  del material</a:t>
            </a:r>
            <a:r>
              <a:rPr lang="es-ES_tradnl" altLang="en-US" sz="1200" dirty="0"/>
              <a:t>  (MN/m</a:t>
            </a:r>
            <a:r>
              <a:rPr lang="es-ES_tradnl" altLang="en-US" sz="1200" baseline="30000" dirty="0"/>
              <a:t>3</a:t>
            </a:r>
            <a:r>
              <a:rPr lang="es-ES_tradnl" altLang="en-US" sz="1200" dirty="0"/>
              <a:t>)</a:t>
            </a:r>
          </a:p>
          <a:p>
            <a:pPr>
              <a:lnSpc>
                <a:spcPct val="90000"/>
              </a:lnSpc>
              <a:buClr>
                <a:schemeClr val="tx1"/>
              </a:buClr>
              <a:buSzPct val="120000"/>
            </a:pPr>
            <a:r>
              <a:rPr lang="es-ES_tradnl" altLang="en-US" sz="1200" dirty="0"/>
              <a:t>   E</a:t>
            </a:r>
            <a:r>
              <a:rPr lang="es-ES_tradnl" altLang="en-US" sz="1200" baseline="-25000" dirty="0"/>
              <a:t>d   </a:t>
            </a:r>
            <a:r>
              <a:rPr lang="es-ES_tradnl" altLang="en-US" sz="1200" dirty="0"/>
              <a:t>Módulo de elasticidad dinámica (MN/m</a:t>
            </a:r>
            <a:r>
              <a:rPr lang="es-ES_tradnl" altLang="en-US" sz="1200" baseline="30000" dirty="0"/>
              <a:t>2</a:t>
            </a:r>
            <a:r>
              <a:rPr lang="es-ES_tradnl" altLang="en-US" sz="1200" dirty="0"/>
              <a:t>)</a:t>
            </a:r>
          </a:p>
          <a:p>
            <a:pPr algn="just">
              <a:lnSpc>
                <a:spcPct val="90000"/>
              </a:lnSpc>
              <a:buClr>
                <a:schemeClr val="tx1"/>
              </a:buClr>
              <a:buSzPct val="120000"/>
            </a:pPr>
            <a:r>
              <a:rPr lang="es-ES" altLang="en-US" sz="1200" dirty="0"/>
              <a:t>   d    Espesor del material (m)</a:t>
            </a:r>
            <a:endParaRPr lang="es-ES_tradnl" altLang="en-US" sz="1200" dirty="0"/>
          </a:p>
        </p:txBody>
      </p:sp>
      <p:sp>
        <p:nvSpPr>
          <p:cNvPr id="58376" name="Rectangle 8"/>
          <p:cNvSpPr>
            <a:spLocks noChangeArrowheads="1"/>
          </p:cNvSpPr>
          <p:nvPr/>
        </p:nvSpPr>
        <p:spPr bwMode="auto">
          <a:xfrm>
            <a:off x="2394862" y="3258961"/>
            <a:ext cx="144270" cy="23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 altLang="en-US" sz="1800">
                <a:latin typeface="Verdana" panose="020B0604030504040204" pitchFamily="34" charset="0"/>
              </a:rPr>
              <a:t>d</a:t>
            </a:r>
          </a:p>
        </p:txBody>
      </p:sp>
      <p:sp>
        <p:nvSpPr>
          <p:cNvPr id="58377" name="Rectangle 9"/>
          <p:cNvSpPr>
            <a:spLocks noChangeArrowheads="1"/>
          </p:cNvSpPr>
          <p:nvPr/>
        </p:nvSpPr>
        <p:spPr bwMode="auto">
          <a:xfrm>
            <a:off x="2091252" y="3043459"/>
            <a:ext cx="189154" cy="23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 altLang="en-US" sz="1800">
                <a:latin typeface="Verdana" panose="020B0604030504040204" pitchFamily="34" charset="0"/>
              </a:rPr>
              <a:t>=</a:t>
            </a:r>
          </a:p>
        </p:txBody>
      </p:sp>
      <p:sp>
        <p:nvSpPr>
          <p:cNvPr id="58378" name="Rectangle 10"/>
          <p:cNvSpPr>
            <a:spLocks noChangeArrowheads="1"/>
          </p:cNvSpPr>
          <p:nvPr/>
        </p:nvSpPr>
        <p:spPr bwMode="auto">
          <a:xfrm>
            <a:off x="1712634" y="3043459"/>
            <a:ext cx="354806" cy="23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s-ES" altLang="en-US" sz="1800" b="1" dirty="0">
                <a:solidFill>
                  <a:srgbClr val="FF0000"/>
                </a:solidFill>
                <a:latin typeface="Verdana" panose="020B0604030504040204" pitchFamily="34" charset="0"/>
              </a:rPr>
              <a:t>S´</a:t>
            </a:r>
          </a:p>
        </p:txBody>
      </p:sp>
      <p:sp>
        <p:nvSpPr>
          <p:cNvPr id="58379" name="Rectangle 11"/>
          <p:cNvSpPr>
            <a:spLocks noChangeArrowheads="1"/>
          </p:cNvSpPr>
          <p:nvPr/>
        </p:nvSpPr>
        <p:spPr bwMode="auto">
          <a:xfrm>
            <a:off x="2394862" y="2826765"/>
            <a:ext cx="242054" cy="23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s-ES" altLang="en-US" sz="1800">
                <a:latin typeface="Verdana" panose="020B0604030504040204" pitchFamily="34" charset="0"/>
              </a:rPr>
              <a:t>E</a:t>
            </a:r>
            <a:r>
              <a:rPr lang="es-ES" altLang="en-US" sz="1800" baseline="-25000">
                <a:latin typeface="Verdana" panose="020B0604030504040204" pitchFamily="34" charset="0"/>
              </a:rPr>
              <a:t>d</a:t>
            </a:r>
          </a:p>
        </p:txBody>
      </p:sp>
      <p:sp>
        <p:nvSpPr>
          <p:cNvPr id="58381" name="Rectangle 13"/>
          <p:cNvSpPr>
            <a:spLocks noChangeArrowheads="1"/>
          </p:cNvSpPr>
          <p:nvPr/>
        </p:nvSpPr>
        <p:spPr bwMode="auto">
          <a:xfrm>
            <a:off x="1549519" y="2756053"/>
            <a:ext cx="1350169" cy="778547"/>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050"/>
          </a:p>
        </p:txBody>
      </p:sp>
      <p:sp>
        <p:nvSpPr>
          <p:cNvPr id="58382" name="Line 14"/>
          <p:cNvSpPr>
            <a:spLocks noChangeShapeType="1"/>
          </p:cNvSpPr>
          <p:nvPr/>
        </p:nvSpPr>
        <p:spPr bwMode="auto">
          <a:xfrm>
            <a:off x="2360334" y="3205383"/>
            <a:ext cx="270272" cy="0"/>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050"/>
          </a:p>
        </p:txBody>
      </p:sp>
      <p:sp>
        <p:nvSpPr>
          <p:cNvPr id="12"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D20014"/>
                </a:solidFill>
                <a:latin typeface="Arial"/>
                <a:cs typeface="Arial"/>
              </a:rPr>
              <a:t>Propiedades Acústicas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13" name="Text Box 2"/>
          <p:cNvSpPr txBox="1">
            <a:spLocks noChangeArrowheads="1"/>
          </p:cNvSpPr>
          <p:nvPr/>
        </p:nvSpPr>
        <p:spPr bwMode="auto">
          <a:xfrm>
            <a:off x="611559" y="684293"/>
            <a:ext cx="3705067" cy="2040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a:buNone/>
            </a:pPr>
            <a:r>
              <a:rPr lang="es-ES_tradnl" altLang="en-US" sz="1200" b="1" dirty="0" err="1">
                <a:solidFill>
                  <a:srgbClr val="C00000"/>
                </a:solidFill>
                <a:ea typeface="ＭＳ Ｐゴシック" charset="0"/>
              </a:rPr>
              <a:t>Reigidez</a:t>
            </a:r>
            <a:r>
              <a:rPr lang="es-ES_tradnl" altLang="en-US" sz="1200" b="1" dirty="0">
                <a:solidFill>
                  <a:srgbClr val="C00000"/>
                </a:solidFill>
                <a:ea typeface="ＭＳ Ｐゴシック" charset="0"/>
              </a:rPr>
              <a:t> dinámica “S” (UNE EN 29052:1994) </a:t>
            </a:r>
          </a:p>
          <a:p>
            <a:pPr>
              <a:buNone/>
            </a:pPr>
            <a:endParaRPr lang="es-ES" sz="1200" b="1" dirty="0">
              <a:solidFill>
                <a:srgbClr val="C00000"/>
              </a:solidFill>
              <a:ea typeface="ＭＳ Ｐゴシック" charset="0"/>
            </a:endParaRPr>
          </a:p>
          <a:p>
            <a:pPr algn="just">
              <a:buNone/>
            </a:pPr>
            <a:r>
              <a:rPr lang="es-ES" sz="1200" dirty="0"/>
              <a:t>Parámetro utilizado para productos que van a realizar funciones acústicas en suelos flotantes. </a:t>
            </a:r>
          </a:p>
          <a:p>
            <a:pPr algn="just">
              <a:buNone/>
            </a:pPr>
            <a:endParaRPr lang="es-ES" sz="1200" dirty="0"/>
          </a:p>
          <a:p>
            <a:pPr algn="just">
              <a:buNone/>
            </a:pPr>
            <a:r>
              <a:rPr lang="es-ES" sz="1200" dirty="0"/>
              <a:t>Es la capacidad que tiene el material de comportarse como un muelle. Si utilizáramos un elemento rígido como muelle, el aislamiento acústico será nulo.</a:t>
            </a:r>
          </a:p>
          <a:p>
            <a:pPr algn="just">
              <a:buNone/>
            </a:pPr>
            <a:endParaRPr lang="es-ES" sz="1200" dirty="0"/>
          </a:p>
          <a:p>
            <a:pPr algn="just">
              <a:buNone/>
            </a:pPr>
            <a:r>
              <a:rPr lang="es-ES" sz="1200" dirty="0"/>
              <a:t>Se calcula mediante la fórmula:</a:t>
            </a:r>
          </a:p>
        </p:txBody>
      </p:sp>
      <p:pic>
        <p:nvPicPr>
          <p:cNvPr id="15" name="Picture Placeholder 4"/>
          <p:cNvPicPr>
            <a:picLocks noChangeAspect="1"/>
          </p:cNvPicPr>
          <p:nvPr/>
        </p:nvPicPr>
        <p:blipFill rotWithShape="1">
          <a:blip r:embed="rId3" cstate="print">
            <a:extLst>
              <a:ext uri="{28A0092B-C50C-407E-A947-70E740481C1C}">
                <a14:useLocalDpi xmlns:a14="http://schemas.microsoft.com/office/drawing/2010/main" val="0"/>
              </a:ext>
            </a:extLst>
          </a:blip>
          <a:srcRect l="12746" t="5484" r="26023" b="20471"/>
          <a:stretch/>
        </p:blipFill>
        <p:spPr>
          <a:xfrm>
            <a:off x="4776788" y="608098"/>
            <a:ext cx="4367212" cy="3960812"/>
          </a:xfrm>
          <a:prstGeom prst="rect">
            <a:avLst/>
          </a:prstGeom>
        </p:spPr>
      </p:pic>
    </p:spTree>
    <p:extLst>
      <p:ext uri="{BB962C8B-B14F-4D97-AF65-F5344CB8AC3E}">
        <p14:creationId xmlns:p14="http://schemas.microsoft.com/office/powerpoint/2010/main" val="9826711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375">
                                            <p:txEl>
                                              <p:pRg st="0" end="0"/>
                                            </p:txEl>
                                          </p:spTgt>
                                        </p:tgtEl>
                                        <p:attrNameLst>
                                          <p:attrName>style.visibility</p:attrName>
                                        </p:attrNameLst>
                                      </p:cBhvr>
                                      <p:to>
                                        <p:strVal val="visible"/>
                                      </p:to>
                                    </p:set>
                                    <p:animEffect transition="in" filter="fade">
                                      <p:cBhvr>
                                        <p:cTn id="7" dur="2000"/>
                                        <p:tgtEl>
                                          <p:spTgt spid="58375">
                                            <p:txEl>
                                              <p:pRg st="0" end="0"/>
                                            </p:txEl>
                                          </p:spTgt>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8375">
                                            <p:txEl>
                                              <p:pRg st="1" end="1"/>
                                            </p:txEl>
                                          </p:spTgt>
                                        </p:tgtEl>
                                        <p:attrNameLst>
                                          <p:attrName>style.visibility</p:attrName>
                                        </p:attrNameLst>
                                      </p:cBhvr>
                                      <p:to>
                                        <p:strVal val="visible"/>
                                      </p:to>
                                    </p:set>
                                    <p:animEffect transition="in" filter="fade">
                                      <p:cBhvr>
                                        <p:cTn id="11" dur="2000"/>
                                        <p:tgtEl>
                                          <p:spTgt spid="58375">
                                            <p:txEl>
                                              <p:pRg st="1" end="1"/>
                                            </p:txEl>
                                          </p:spTgt>
                                        </p:tgtEl>
                                      </p:cBhvr>
                                    </p:animEffect>
                                  </p:childTnLst>
                                </p:cTn>
                              </p:par>
                            </p:childTnLst>
                          </p:cTn>
                        </p:par>
                        <p:par>
                          <p:cTn id="12" fill="hold" nodeType="afterGroup">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58375">
                                            <p:txEl>
                                              <p:pRg st="2" end="2"/>
                                            </p:txEl>
                                          </p:spTgt>
                                        </p:tgtEl>
                                        <p:attrNameLst>
                                          <p:attrName>style.visibility</p:attrName>
                                        </p:attrNameLst>
                                      </p:cBhvr>
                                      <p:to>
                                        <p:strVal val="visible"/>
                                      </p:to>
                                    </p:set>
                                    <p:animEffect transition="in" filter="fade">
                                      <p:cBhvr>
                                        <p:cTn id="15" dur="2000"/>
                                        <p:tgtEl>
                                          <p:spTgt spid="58375">
                                            <p:txEl>
                                              <p:pRg st="2" end="2"/>
                                            </p:txEl>
                                          </p:spTgt>
                                        </p:tgtEl>
                                      </p:cBhvr>
                                    </p:animEffect>
                                  </p:childTnLst>
                                </p:cTn>
                              </p:par>
                            </p:childTnLst>
                          </p:cTn>
                        </p:par>
                        <p:par>
                          <p:cTn id="16" fill="hold" nodeType="afterGroup">
                            <p:stCondLst>
                              <p:cond delay="6000"/>
                            </p:stCondLst>
                            <p:childTnLst>
                              <p:par>
                                <p:cTn id="17" presetID="10" presetClass="entr" presetSubtype="0" fill="hold" nodeType="afterEffect">
                                  <p:stCondLst>
                                    <p:cond delay="0"/>
                                  </p:stCondLst>
                                  <p:childTnLst>
                                    <p:set>
                                      <p:cBhvr>
                                        <p:cTn id="18" dur="1" fill="hold">
                                          <p:stCondLst>
                                            <p:cond delay="0"/>
                                          </p:stCondLst>
                                        </p:cTn>
                                        <p:tgtEl>
                                          <p:spTgt spid="58381"/>
                                        </p:tgtEl>
                                        <p:attrNameLst>
                                          <p:attrName>style.visibility</p:attrName>
                                        </p:attrNameLst>
                                      </p:cBhvr>
                                      <p:to>
                                        <p:strVal val="visible"/>
                                      </p:to>
                                    </p:set>
                                    <p:animEffect transition="in" filter="fade">
                                      <p:cBhvr>
                                        <p:cTn id="19" dur="2000"/>
                                        <p:tgtEl>
                                          <p:spTgt spid="5838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377"/>
                                        </p:tgtEl>
                                        <p:attrNameLst>
                                          <p:attrName>style.visibility</p:attrName>
                                        </p:attrNameLst>
                                      </p:cBhvr>
                                      <p:to>
                                        <p:strVal val="visible"/>
                                      </p:to>
                                    </p:set>
                                    <p:animEffect transition="in" filter="fade">
                                      <p:cBhvr>
                                        <p:cTn id="22" dur="2000"/>
                                        <p:tgtEl>
                                          <p:spTgt spid="5837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8379"/>
                                        </p:tgtEl>
                                        <p:attrNameLst>
                                          <p:attrName>style.visibility</p:attrName>
                                        </p:attrNameLst>
                                      </p:cBhvr>
                                      <p:to>
                                        <p:strVal val="visible"/>
                                      </p:to>
                                    </p:set>
                                    <p:animEffect transition="in" filter="fade">
                                      <p:cBhvr>
                                        <p:cTn id="25" dur="2000"/>
                                        <p:tgtEl>
                                          <p:spTgt spid="5837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8376"/>
                                        </p:tgtEl>
                                        <p:attrNameLst>
                                          <p:attrName>style.visibility</p:attrName>
                                        </p:attrNameLst>
                                      </p:cBhvr>
                                      <p:to>
                                        <p:strVal val="visible"/>
                                      </p:to>
                                    </p:set>
                                    <p:animEffect transition="in" filter="fade">
                                      <p:cBhvr>
                                        <p:cTn id="28" dur="2000"/>
                                        <p:tgtEl>
                                          <p:spTgt spid="5837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8378"/>
                                        </p:tgtEl>
                                        <p:attrNameLst>
                                          <p:attrName>style.visibility</p:attrName>
                                        </p:attrNameLst>
                                      </p:cBhvr>
                                      <p:to>
                                        <p:strVal val="visible"/>
                                      </p:to>
                                    </p:set>
                                    <p:animEffect transition="in" filter="fade">
                                      <p:cBhvr>
                                        <p:cTn id="31" dur="2000"/>
                                        <p:tgtEl>
                                          <p:spTgt spid="58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5" grpId="0" build="p"/>
      <p:bldP spid="58376" grpId="0"/>
      <p:bldP spid="58377" grpId="0"/>
      <p:bldP spid="58378" grpId="0"/>
      <p:bldP spid="5837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45</a:t>
            </a:fld>
            <a:endParaRPr lang="en-GB" dirty="0"/>
          </a:p>
        </p:txBody>
      </p:sp>
      <p:sp>
        <p:nvSpPr>
          <p:cNvPr id="29" name="Text Placeholder 3"/>
          <p:cNvSpPr txBox="1">
            <a:spLocks/>
          </p:cNvSpPr>
          <p:nvPr/>
        </p:nvSpPr>
        <p:spPr bwMode="gray">
          <a:xfrm>
            <a:off x="1200150" y="434202"/>
            <a:ext cx="1049338"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79388" indent="-179388" defTabSz="684213">
              <a:defRPr sz="1100">
                <a:solidFill>
                  <a:srgbClr val="009999"/>
                </a:solidFill>
                <a:latin typeface="Arial" panose="020B0604020202020204" pitchFamily="34" charset="0"/>
              </a:defRPr>
            </a:lvl3pPr>
            <a:lvl4pPr marL="358775" indent="-179388" defTabSz="684213">
              <a:defRPr sz="1100">
                <a:solidFill>
                  <a:srgbClr val="009999"/>
                </a:solidFill>
                <a:latin typeface="Arial" panose="020B0604020202020204" pitchFamily="34" charset="0"/>
              </a:defRPr>
            </a:lvl4pPr>
            <a:lvl5pPr marL="539750" indent="-179388" defTabSz="684213">
              <a:defRPr sz="1100">
                <a:solidFill>
                  <a:srgbClr val="009999"/>
                </a:solidFill>
                <a:latin typeface="Arial" panose="020B0604020202020204" pitchFamily="34" charset="0"/>
              </a:defRPr>
            </a:lvl5pPr>
            <a:lvl6pPr marL="996950" indent="-179388" defTabSz="684213" eaLnBrk="0" fontAlgn="base" hangingPunct="0">
              <a:spcBef>
                <a:spcPct val="0"/>
              </a:spcBef>
              <a:spcAft>
                <a:spcPct val="0"/>
              </a:spcAft>
              <a:defRPr sz="1100">
                <a:solidFill>
                  <a:srgbClr val="009999"/>
                </a:solidFill>
                <a:latin typeface="Arial" panose="020B0604020202020204" pitchFamily="34" charset="0"/>
              </a:defRPr>
            </a:lvl6pPr>
            <a:lvl7pPr marL="1454150" indent="-179388" defTabSz="684213" eaLnBrk="0" fontAlgn="base" hangingPunct="0">
              <a:spcBef>
                <a:spcPct val="0"/>
              </a:spcBef>
              <a:spcAft>
                <a:spcPct val="0"/>
              </a:spcAft>
              <a:defRPr sz="1100">
                <a:solidFill>
                  <a:srgbClr val="009999"/>
                </a:solidFill>
                <a:latin typeface="Arial" panose="020B0604020202020204" pitchFamily="34" charset="0"/>
              </a:defRPr>
            </a:lvl7pPr>
            <a:lvl8pPr marL="1911350" indent="-179388" defTabSz="684213" eaLnBrk="0" fontAlgn="base" hangingPunct="0">
              <a:spcBef>
                <a:spcPct val="0"/>
              </a:spcBef>
              <a:spcAft>
                <a:spcPct val="0"/>
              </a:spcAft>
              <a:defRPr sz="1100">
                <a:solidFill>
                  <a:srgbClr val="009999"/>
                </a:solidFill>
                <a:latin typeface="Arial" panose="020B0604020202020204" pitchFamily="34" charset="0"/>
              </a:defRPr>
            </a:lvl8pPr>
            <a:lvl9pPr marL="2368550" indent="-179388"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100000"/>
              </a:lnSpc>
              <a:spcBef>
                <a:spcPts val="1400"/>
              </a:spcBef>
              <a:spcAft>
                <a:spcPct val="0"/>
              </a:spcAft>
              <a:buClrTx/>
              <a:buSzTx/>
              <a:buFontTx/>
              <a:buNone/>
              <a:tabLst/>
              <a:defRPr/>
            </a:pPr>
            <a:r>
              <a:rPr kumimoji="0" lang="en-US" altLang="en-US" sz="6600" b="1" i="0" u="none" strike="noStrike" kern="0" cap="none" spc="0" normalizeH="0" baseline="0" noProof="0" dirty="0">
                <a:ln>
                  <a:noFill/>
                </a:ln>
                <a:solidFill>
                  <a:srgbClr val="C00000"/>
                </a:solidFill>
                <a:effectLst/>
                <a:uLnTx/>
                <a:uFillTx/>
                <a:latin typeface="Arial" panose="020B0604020202020204" pitchFamily="34" charset="0"/>
              </a:rPr>
              <a:t>4</a:t>
            </a:r>
          </a:p>
        </p:txBody>
      </p:sp>
      <p:sp>
        <p:nvSpPr>
          <p:cNvPr id="30" name="Text Placeholder 4"/>
          <p:cNvSpPr txBox="1">
            <a:spLocks/>
          </p:cNvSpPr>
          <p:nvPr/>
        </p:nvSpPr>
        <p:spPr bwMode="gray">
          <a:xfrm>
            <a:off x="1200150" y="1923277"/>
            <a:ext cx="584835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79388" indent="-179388" defTabSz="684213">
              <a:defRPr sz="1100">
                <a:solidFill>
                  <a:srgbClr val="009999"/>
                </a:solidFill>
                <a:latin typeface="Arial" panose="020B0604020202020204" pitchFamily="34" charset="0"/>
              </a:defRPr>
            </a:lvl3pPr>
            <a:lvl4pPr marL="358775" indent="-179388" defTabSz="684213">
              <a:defRPr sz="1100">
                <a:solidFill>
                  <a:srgbClr val="009999"/>
                </a:solidFill>
                <a:latin typeface="Arial" panose="020B0604020202020204" pitchFamily="34" charset="0"/>
              </a:defRPr>
            </a:lvl4pPr>
            <a:lvl5pPr marL="539750" indent="-179388" defTabSz="684213">
              <a:defRPr sz="1100">
                <a:solidFill>
                  <a:srgbClr val="009999"/>
                </a:solidFill>
                <a:latin typeface="Arial" panose="020B0604020202020204" pitchFamily="34" charset="0"/>
              </a:defRPr>
            </a:lvl5pPr>
            <a:lvl6pPr marL="996950" indent="-179388" defTabSz="684213" eaLnBrk="0" fontAlgn="base" hangingPunct="0">
              <a:spcBef>
                <a:spcPct val="0"/>
              </a:spcBef>
              <a:spcAft>
                <a:spcPct val="0"/>
              </a:spcAft>
              <a:defRPr sz="1100">
                <a:solidFill>
                  <a:srgbClr val="009999"/>
                </a:solidFill>
                <a:latin typeface="Arial" panose="020B0604020202020204" pitchFamily="34" charset="0"/>
              </a:defRPr>
            </a:lvl6pPr>
            <a:lvl7pPr marL="1454150" indent="-179388" defTabSz="684213" eaLnBrk="0" fontAlgn="base" hangingPunct="0">
              <a:spcBef>
                <a:spcPct val="0"/>
              </a:spcBef>
              <a:spcAft>
                <a:spcPct val="0"/>
              </a:spcAft>
              <a:defRPr sz="1100">
                <a:solidFill>
                  <a:srgbClr val="009999"/>
                </a:solidFill>
                <a:latin typeface="Arial" panose="020B0604020202020204" pitchFamily="34" charset="0"/>
              </a:defRPr>
            </a:lvl7pPr>
            <a:lvl8pPr marL="1911350" indent="-179388" defTabSz="684213" eaLnBrk="0" fontAlgn="base" hangingPunct="0">
              <a:spcBef>
                <a:spcPct val="0"/>
              </a:spcBef>
              <a:spcAft>
                <a:spcPct val="0"/>
              </a:spcAft>
              <a:defRPr sz="1100">
                <a:solidFill>
                  <a:srgbClr val="009999"/>
                </a:solidFill>
                <a:latin typeface="Arial" panose="020B0604020202020204" pitchFamily="34" charset="0"/>
              </a:defRPr>
            </a:lvl8pPr>
            <a:lvl9pPr marL="2368550" indent="-179388" defTabSz="684213" eaLnBrk="0" fontAlgn="base" hangingPunct="0">
              <a:spcBef>
                <a:spcPct val="0"/>
              </a:spcBef>
              <a:spcAft>
                <a:spcPct val="0"/>
              </a:spcAft>
              <a:defRPr sz="1100">
                <a:solidFill>
                  <a:srgbClr val="009999"/>
                </a:solidFill>
                <a:latin typeface="Arial" panose="020B0604020202020204" pitchFamily="34" charset="0"/>
              </a:defRPr>
            </a:lvl9pPr>
          </a:lstStyle>
          <a:p>
            <a:pPr fontAlgn="base">
              <a:lnSpc>
                <a:spcPct val="100000"/>
              </a:lnSpc>
              <a:spcBef>
                <a:spcPts val="1400"/>
              </a:spcBef>
              <a:spcAft>
                <a:spcPct val="0"/>
              </a:spcAft>
            </a:pPr>
            <a:r>
              <a:rPr lang="es-ES" altLang="en-US" sz="3200" b="1" kern="0" dirty="0">
                <a:solidFill>
                  <a:srgbClr val="C00000"/>
                </a:solidFill>
              </a:rPr>
              <a:t>Soluciones acústicas</a:t>
            </a:r>
            <a:endParaRPr kumimoji="0" lang="en-US" altLang="en-US" sz="3200" b="1" i="0" u="none" strike="noStrike" kern="0" cap="none" spc="0" normalizeH="0" baseline="0" noProof="0" dirty="0">
              <a:ln>
                <a:noFill/>
              </a:ln>
              <a:solidFill>
                <a:srgbClr val="C00000"/>
              </a:solidFill>
              <a:effectLst/>
              <a:uLnTx/>
              <a:uFillTx/>
              <a:latin typeface="Arial" panose="020B0604020202020204" pitchFamily="34" charset="0"/>
            </a:endParaRPr>
          </a:p>
        </p:txBody>
      </p:sp>
      <p:pic>
        <p:nvPicPr>
          <p:cNvPr id="31" name="Picture Placeholder 7"/>
          <p:cNvPicPr>
            <a:picLocks noChangeAspect="1"/>
          </p:cNvPicPr>
          <p:nvPr/>
        </p:nvPicPr>
        <p:blipFill>
          <a:blip r:embed="rId3">
            <a:extLst>
              <a:ext uri="{28A0092B-C50C-407E-A947-70E740481C1C}">
                <a14:useLocalDpi xmlns:a14="http://schemas.microsoft.com/office/drawing/2010/main" val="0"/>
              </a:ext>
            </a:extLst>
          </a:blip>
          <a:srcRect l="1237" r="1237"/>
          <a:stretch>
            <a:fillRect/>
          </a:stretch>
        </p:blipFill>
        <p:spPr bwMode="gray">
          <a:xfrm>
            <a:off x="0" y="410390"/>
            <a:ext cx="904875"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ext uri="{BB962C8B-B14F-4D97-AF65-F5344CB8AC3E}">
        <p14:creationId xmlns:p14="http://schemas.microsoft.com/office/powerpoint/2010/main" val="30912724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46</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Soluciones acústicas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10" name="Text Box 2"/>
          <p:cNvSpPr txBox="1">
            <a:spLocks noChangeArrowheads="1"/>
          </p:cNvSpPr>
          <p:nvPr/>
        </p:nvSpPr>
        <p:spPr bwMode="auto">
          <a:xfrm>
            <a:off x="611560" y="684293"/>
            <a:ext cx="2340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Arial" pitchFamily="34" charset="0"/>
                <a:ea typeface="ＭＳ Ｐゴシック" charset="0"/>
                <a:cs typeface="Arial" pitchFamily="34" charset="0"/>
              </a:rPr>
              <a:t>Separaciones verticales:</a:t>
            </a:r>
            <a:r>
              <a:rPr kumimoji="0" lang="es-ES" sz="1200" b="0" i="0" u="none" strike="noStrike" kern="1200" cap="none" spc="0" normalizeH="0" baseline="0" noProof="0" dirty="0">
                <a:ln>
                  <a:noFill/>
                </a:ln>
                <a:solidFill>
                  <a:srgbClr val="C00000"/>
                </a:solidFill>
                <a:effectLst/>
                <a:uLnTx/>
                <a:uFillTx/>
                <a:latin typeface="Arial" pitchFamily="34" charset="0"/>
                <a:ea typeface="ＭＳ Ｐゴシック" charset="0"/>
                <a:cs typeface="Arial" pitchFamily="34" charset="0"/>
              </a:rPr>
              <a:t> </a:t>
            </a:r>
            <a:endParaRPr kumimoji="0" lang="es-ES" altLang="es-ES_tradnl" sz="1200" b="0" i="0" u="none" strike="noStrike" kern="1200" cap="none" spc="0" normalizeH="0" baseline="0" noProof="0" dirty="0">
              <a:ln>
                <a:noFill/>
              </a:ln>
              <a:solidFill>
                <a:srgbClr val="C00000"/>
              </a:solidFill>
              <a:effectLst/>
              <a:uLnTx/>
              <a:uFillTx/>
              <a:latin typeface="Arial" pitchFamily="34" charset="0"/>
              <a:ea typeface="ＭＳ Ｐゴシック" charset="0"/>
              <a:cs typeface="Arial" pitchFamily="34" charset="0"/>
            </a:endParaRPr>
          </a:p>
        </p:txBody>
      </p:sp>
      <p:sp>
        <p:nvSpPr>
          <p:cNvPr id="12" name="Text Box 2"/>
          <p:cNvSpPr txBox="1">
            <a:spLocks noChangeArrowheads="1"/>
          </p:cNvSpPr>
          <p:nvPr/>
        </p:nvSpPr>
        <p:spPr bwMode="auto">
          <a:xfrm>
            <a:off x="615676" y="2616076"/>
            <a:ext cx="2340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Arial" pitchFamily="34" charset="0"/>
                <a:ea typeface="ＭＳ Ｐゴシック" charset="0"/>
                <a:cs typeface="Arial" pitchFamily="34" charset="0"/>
              </a:rPr>
              <a:t>Separaciones horizontales:</a:t>
            </a:r>
            <a:r>
              <a:rPr kumimoji="0" lang="es-ES" sz="1200" b="0" i="0" u="none" strike="noStrike" kern="1200" cap="none" spc="0" normalizeH="0" baseline="0" noProof="0" dirty="0">
                <a:ln>
                  <a:noFill/>
                </a:ln>
                <a:solidFill>
                  <a:srgbClr val="C00000"/>
                </a:solidFill>
                <a:effectLst/>
                <a:uLnTx/>
                <a:uFillTx/>
                <a:latin typeface="Arial" pitchFamily="34" charset="0"/>
                <a:ea typeface="ＭＳ Ｐゴシック" charset="0"/>
                <a:cs typeface="Arial" pitchFamily="34" charset="0"/>
              </a:rPr>
              <a:t> </a:t>
            </a:r>
            <a:endParaRPr kumimoji="0" lang="es-ES" altLang="es-ES_tradnl" sz="1200" b="0" i="0" u="none" strike="noStrike" kern="1200" cap="none" spc="0" normalizeH="0" baseline="0" noProof="0" dirty="0">
              <a:ln>
                <a:noFill/>
              </a:ln>
              <a:solidFill>
                <a:srgbClr val="C00000"/>
              </a:solidFill>
              <a:effectLst/>
              <a:uLnTx/>
              <a:uFillTx/>
              <a:latin typeface="Arial" pitchFamily="34" charset="0"/>
              <a:ea typeface="ＭＳ Ｐゴシック" charset="0"/>
              <a:cs typeface="Arial" pitchFamily="34" charset="0"/>
            </a:endParaRPr>
          </a:p>
        </p:txBody>
      </p:sp>
      <p:sp>
        <p:nvSpPr>
          <p:cNvPr id="13" name="Text Box 2"/>
          <p:cNvSpPr txBox="1">
            <a:spLocks noChangeArrowheads="1"/>
          </p:cNvSpPr>
          <p:nvPr/>
        </p:nvSpPr>
        <p:spPr bwMode="auto">
          <a:xfrm>
            <a:off x="615676" y="2917624"/>
            <a:ext cx="7920879"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285750" marR="0" lvl="0" indent="-285750" algn="just" defTabSz="685783" rtl="0" eaLnBrk="0" fontAlgn="auto" latinLnBrk="0" hangingPunct="0">
              <a:lnSpc>
                <a:spcPct val="85000"/>
              </a:lnSpc>
              <a:spcBef>
                <a:spcPts val="1200"/>
              </a:spcBef>
              <a:spcAft>
                <a:spcPts val="1200"/>
              </a:spcAft>
              <a:buClrTx/>
              <a:buSzTx/>
              <a:buFont typeface="Wingdings" pitchFamily="2" charset="2"/>
              <a:buChar char="n"/>
              <a:tabLst/>
              <a:defRPr/>
            </a:pPr>
            <a:r>
              <a:rPr kumimoji="0" lang="es-ES" sz="12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Forjados</a:t>
            </a:r>
          </a:p>
          <a:p>
            <a:pPr marL="285750" marR="0" lvl="0" indent="-285750" algn="just" defTabSz="685783" rtl="0" eaLnBrk="0" fontAlgn="auto" latinLnBrk="0" hangingPunct="0">
              <a:lnSpc>
                <a:spcPct val="85000"/>
              </a:lnSpc>
              <a:spcBef>
                <a:spcPts val="1200"/>
              </a:spcBef>
              <a:spcAft>
                <a:spcPts val="1200"/>
              </a:spcAft>
              <a:buClrTx/>
              <a:buSzTx/>
              <a:buFont typeface="Wingdings" pitchFamily="2" charset="2"/>
              <a:buChar char="n"/>
              <a:tabLst/>
              <a:defRPr/>
            </a:pPr>
            <a:r>
              <a:rPr kumimoji="0" lang="es-ES" altLang="es-ES_tradnl" sz="12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Cubiertas edificios convencionales</a:t>
            </a:r>
          </a:p>
          <a:p>
            <a:pPr marL="285750" marR="0" lvl="0" indent="-285750" algn="just" defTabSz="685783" rtl="0" eaLnBrk="0" fontAlgn="auto" latinLnBrk="0" hangingPunct="0">
              <a:lnSpc>
                <a:spcPct val="85000"/>
              </a:lnSpc>
              <a:spcBef>
                <a:spcPts val="1200"/>
              </a:spcBef>
              <a:spcAft>
                <a:spcPts val="1200"/>
              </a:spcAft>
              <a:buClrTx/>
              <a:buSzTx/>
              <a:buFont typeface="Wingdings" pitchFamily="2" charset="2"/>
              <a:buChar char="n"/>
              <a:tabLst/>
              <a:defRPr/>
            </a:pPr>
            <a:r>
              <a:rPr kumimoji="0" lang="es-ES" altLang="es-ES_tradnl" sz="12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Cubiertas edificios industriales </a:t>
            </a:r>
          </a:p>
          <a:p>
            <a:pPr marL="285750" marR="0" lvl="0" indent="-285750" algn="just" defTabSz="685783" rtl="0" eaLnBrk="0" fontAlgn="auto" latinLnBrk="0" hangingPunct="0">
              <a:lnSpc>
                <a:spcPct val="85000"/>
              </a:lnSpc>
              <a:spcBef>
                <a:spcPts val="1200"/>
              </a:spcBef>
              <a:spcAft>
                <a:spcPts val="1200"/>
              </a:spcAft>
              <a:buClrTx/>
              <a:buSzTx/>
              <a:buFont typeface="Wingdings" pitchFamily="2" charset="2"/>
              <a:buChar char="n"/>
              <a:tabLst/>
              <a:defRPr/>
            </a:pPr>
            <a:r>
              <a:rPr kumimoji="0" lang="es-ES" altLang="es-ES_tradnl" sz="12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Techos acústicos</a:t>
            </a:r>
          </a:p>
        </p:txBody>
      </p:sp>
      <p:sp>
        <p:nvSpPr>
          <p:cNvPr id="8" name="Text Box 2"/>
          <p:cNvSpPr txBox="1">
            <a:spLocks noChangeArrowheads="1"/>
          </p:cNvSpPr>
          <p:nvPr/>
        </p:nvSpPr>
        <p:spPr bwMode="auto">
          <a:xfrm>
            <a:off x="619792" y="961125"/>
            <a:ext cx="7920879"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E00023"/>
              </a:buClr>
              <a:buFont typeface="Wingdings" pitchFamily="2" charset="2"/>
              <a:buChar char="n"/>
              <a:defRPr sz="1600">
                <a:solidFill>
                  <a:schemeClr val="tx1"/>
                </a:solidFill>
                <a:latin typeface="Arial" pitchFamily="34" charset="0"/>
                <a:cs typeface="Arial" pitchFamily="34" charset="0"/>
              </a:defRPr>
            </a:lvl1pPr>
            <a:lvl2pPr marL="742950" indent="-285750" eaLnBrk="0" hangingPunct="0">
              <a:spcBef>
                <a:spcPct val="20000"/>
              </a:spcBef>
              <a:buClr>
                <a:srgbClr val="E00023"/>
              </a:buClr>
              <a:buFont typeface="Wingdings" pitchFamily="2" charset="2"/>
              <a:buChar char="n"/>
              <a:defRPr sz="1400">
                <a:solidFill>
                  <a:schemeClr val="tx1"/>
                </a:solidFill>
                <a:latin typeface="Arial" pitchFamily="34" charset="0"/>
                <a:cs typeface="Arial" pitchFamily="34" charset="0"/>
              </a:defRPr>
            </a:lvl2pPr>
            <a:lvl3pPr marL="1143000" indent="-228600" eaLnBrk="0" hangingPunct="0">
              <a:spcBef>
                <a:spcPct val="20000"/>
              </a:spcBef>
              <a:buClr>
                <a:srgbClr val="E00023"/>
              </a:buClr>
              <a:buFont typeface="Wingdings" pitchFamily="2" charset="2"/>
              <a:buChar char="n"/>
              <a:defRPr sz="1200">
                <a:solidFill>
                  <a:schemeClr val="tx1"/>
                </a:solidFill>
                <a:latin typeface="Arial" pitchFamily="34" charset="0"/>
                <a:cs typeface="Arial" pitchFamily="34" charset="0"/>
              </a:defRPr>
            </a:lvl3pPr>
            <a:lvl4pPr marL="16002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4pPr>
            <a:lvl5pPr marL="2057400" indent="-228600" eaLnBrk="0" hangingPunct="0">
              <a:spcBef>
                <a:spcPct val="20000"/>
              </a:spcBef>
              <a:buClr>
                <a:srgbClr val="E00023"/>
              </a:buClr>
              <a:buFont typeface="Wingdings" pitchFamily="2" charset="2"/>
              <a:buChar char="n"/>
              <a:defRPr sz="1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rgbClr val="E00023"/>
              </a:buClr>
              <a:buFont typeface="Wingdings" pitchFamily="2" charset="2"/>
              <a:buChar char="n"/>
              <a:defRPr sz="1000">
                <a:solidFill>
                  <a:schemeClr val="tx1"/>
                </a:solidFill>
                <a:latin typeface="Arial" pitchFamily="34" charset="0"/>
                <a:cs typeface="Arial" pitchFamily="34" charset="0"/>
              </a:defRPr>
            </a:lvl9pPr>
          </a:lstStyle>
          <a:p>
            <a:pPr marL="285750" marR="0" lvl="0" indent="-285750" algn="just" defTabSz="360000" rtl="0" eaLnBrk="0" fontAlgn="auto" latinLnBrk="0" hangingPunct="0">
              <a:lnSpc>
                <a:spcPct val="85000"/>
              </a:lnSpc>
              <a:spcBef>
                <a:spcPts val="1200"/>
              </a:spcBef>
              <a:spcAft>
                <a:spcPts val="1200"/>
              </a:spcAft>
              <a:buClrTx/>
              <a:buSzTx/>
              <a:buFont typeface="Wingdings" pitchFamily="2" charset="2"/>
              <a:buChar char="n"/>
              <a:tabLst/>
              <a:defRPr/>
            </a:pPr>
            <a:r>
              <a:rPr kumimoji="0" lang="es-ES" sz="12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Fachada tradicional y particiones interiores ligeras o pesadas </a:t>
            </a:r>
          </a:p>
          <a:p>
            <a:pPr marL="285750" marR="0" lvl="0" indent="-285750" algn="just" defTabSz="360000" rtl="0" eaLnBrk="0" fontAlgn="auto" latinLnBrk="0" hangingPunct="0">
              <a:lnSpc>
                <a:spcPct val="85000"/>
              </a:lnSpc>
              <a:spcBef>
                <a:spcPts val="1200"/>
              </a:spcBef>
              <a:spcAft>
                <a:spcPts val="1200"/>
              </a:spcAft>
              <a:buClrTx/>
              <a:buSzTx/>
              <a:buFont typeface="Wingdings" pitchFamily="2" charset="2"/>
              <a:buChar char="n"/>
              <a:tabLst/>
              <a:defRPr/>
            </a:pPr>
            <a:r>
              <a:rPr kumimoji="0" lang="es-ES" altLang="es-ES_tradnl" sz="12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Fachada ventilada</a:t>
            </a:r>
          </a:p>
          <a:p>
            <a:pPr marL="285750" marR="0" lvl="0" indent="-285750" algn="just" defTabSz="360000" rtl="0" eaLnBrk="0" fontAlgn="auto" latinLnBrk="0" hangingPunct="0">
              <a:lnSpc>
                <a:spcPct val="85000"/>
              </a:lnSpc>
              <a:spcBef>
                <a:spcPts val="1200"/>
              </a:spcBef>
              <a:spcAft>
                <a:spcPts val="1200"/>
              </a:spcAft>
              <a:buClrTx/>
              <a:buSzTx/>
              <a:buFont typeface="Wingdings" pitchFamily="2" charset="2"/>
              <a:buChar char="n"/>
              <a:tabLst/>
              <a:defRPr/>
            </a:pPr>
            <a:r>
              <a:rPr kumimoji="0" lang="es-ES" altLang="es-ES_tradnl" sz="12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Fachada con Sistema</a:t>
            </a:r>
            <a:r>
              <a:rPr kumimoji="0" lang="es-ES" altLang="es-ES_tradnl" sz="1200" b="0" i="0" u="none" strike="noStrike" kern="1200" cap="none" spc="0" normalizeH="0" noProof="0" dirty="0">
                <a:ln>
                  <a:noFill/>
                </a:ln>
                <a:solidFill>
                  <a:srgbClr val="000000"/>
                </a:solidFill>
                <a:effectLst/>
                <a:uLnTx/>
                <a:uFillTx/>
                <a:latin typeface="Arial" pitchFamily="34" charset="0"/>
                <a:ea typeface="+mn-ea"/>
                <a:cs typeface="Arial" pitchFamily="34" charset="0"/>
              </a:rPr>
              <a:t> de Aislamiento Térmico por Exterior</a:t>
            </a:r>
            <a:endParaRPr kumimoji="0" lang="es-ES" altLang="es-ES_tradnl" sz="12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285750" marR="0" lvl="0" indent="-285750" algn="just" defTabSz="360000" rtl="0" eaLnBrk="0" fontAlgn="auto" latinLnBrk="0" hangingPunct="0">
              <a:lnSpc>
                <a:spcPct val="85000"/>
              </a:lnSpc>
              <a:spcBef>
                <a:spcPts val="1200"/>
              </a:spcBef>
              <a:spcAft>
                <a:spcPts val="1200"/>
              </a:spcAft>
              <a:buClrTx/>
              <a:buSzTx/>
              <a:buFont typeface="Wingdings" pitchFamily="2" charset="2"/>
              <a:buChar char="n"/>
              <a:tabLst/>
              <a:defRPr/>
            </a:pPr>
            <a:r>
              <a:rPr lang="es-ES" altLang="es-ES_tradnl" sz="1200" dirty="0">
                <a:solidFill>
                  <a:srgbClr val="000000"/>
                </a:solidFill>
              </a:rPr>
              <a:t>Fachadas metálicas</a:t>
            </a:r>
            <a:endParaRPr kumimoji="0" lang="es-ES" altLang="es-ES_tradnl" sz="12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9350335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47</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Fachada tradicional y particiones interiores ligeras o pesadas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3" name="Imagen 2"/>
          <p:cNvPicPr>
            <a:picLocks noChangeAspect="1"/>
          </p:cNvPicPr>
          <p:nvPr/>
        </p:nvPicPr>
        <p:blipFill rotWithShape="1">
          <a:blip r:embed="rId3" cstate="print">
            <a:extLst>
              <a:ext uri="{28A0092B-C50C-407E-A947-70E740481C1C}">
                <a14:useLocalDpi xmlns:a14="http://schemas.microsoft.com/office/drawing/2010/main" val="0"/>
              </a:ext>
            </a:extLst>
          </a:blip>
          <a:srcRect l="18831" r="7468"/>
          <a:stretch/>
        </p:blipFill>
        <p:spPr>
          <a:xfrm>
            <a:off x="755651" y="776617"/>
            <a:ext cx="3739978" cy="3805881"/>
          </a:xfrm>
          <a:prstGeom prst="rect">
            <a:avLst/>
          </a:prstGeom>
        </p:spPr>
      </p:pic>
      <p:sp>
        <p:nvSpPr>
          <p:cNvPr id="6" name="Text Placeholder 9"/>
          <p:cNvSpPr>
            <a:spLocks noGrp="1"/>
          </p:cNvSpPr>
          <p:nvPr>
            <p:ph type="body" sz="quarter" idx="4294967295"/>
          </p:nvPr>
        </p:nvSpPr>
        <p:spPr>
          <a:xfrm>
            <a:off x="5828204" y="883711"/>
            <a:ext cx="3216943" cy="3620129"/>
          </a:xfrm>
          <a:prstGeom prst="rect">
            <a:avLst/>
          </a:prstGeom>
        </p:spPr>
        <p:txBody>
          <a:bodyPr>
            <a:normAutofit/>
          </a:bodyPr>
          <a:lstStyle/>
          <a:p>
            <a:r>
              <a:rPr lang="es-ES" sz="1400" b="1" dirty="0">
                <a:solidFill>
                  <a:srgbClr val="C00000"/>
                </a:solidFill>
              </a:rPr>
              <a:t>Sistema </a:t>
            </a:r>
            <a:r>
              <a:rPr lang="es-ES" sz="1400" b="1" dirty="0" err="1">
                <a:solidFill>
                  <a:srgbClr val="C00000"/>
                </a:solidFill>
              </a:rPr>
              <a:t>Fixrock</a:t>
            </a:r>
            <a:r>
              <a:rPr lang="es-ES" sz="1400" b="1" dirty="0">
                <a:solidFill>
                  <a:srgbClr val="C00000"/>
                </a:solidFill>
              </a:rPr>
              <a:t>:</a:t>
            </a:r>
          </a:p>
          <a:p>
            <a:r>
              <a:rPr lang="es-ES" sz="1400" dirty="0" err="1">
                <a:solidFill>
                  <a:srgbClr val="C00000"/>
                </a:solidFill>
              </a:rPr>
              <a:t>Fixrock</a:t>
            </a:r>
            <a:r>
              <a:rPr lang="es-ES" sz="1400" dirty="0">
                <a:solidFill>
                  <a:srgbClr val="C00000"/>
                </a:solidFill>
              </a:rPr>
              <a:t> Eco</a:t>
            </a:r>
            <a:endParaRPr lang="es-ES" sz="1400" b="1" dirty="0">
              <a:solidFill>
                <a:srgbClr val="C00000"/>
              </a:solidFill>
            </a:endParaRPr>
          </a:p>
          <a:p>
            <a:pPr marL="285750" indent="-285750">
              <a:buFont typeface="Wingdings" panose="05000000000000000000" pitchFamily="2" charset="2"/>
              <a:buChar char="§"/>
            </a:pPr>
            <a:r>
              <a:rPr lang="es-ES" sz="1200" b="0" dirty="0">
                <a:solidFill>
                  <a:schemeClr val="tx1"/>
                </a:solidFill>
              </a:rPr>
              <a:t>Conductividad: 0,036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 30 Kg/m³</a:t>
            </a:r>
          </a:p>
          <a:p>
            <a:r>
              <a:rPr lang="es-ES" sz="1400" dirty="0" err="1">
                <a:solidFill>
                  <a:srgbClr val="C00000"/>
                </a:solidFill>
              </a:rPr>
              <a:t>Fixrock</a:t>
            </a:r>
            <a:r>
              <a:rPr lang="es-ES" sz="1400" dirty="0">
                <a:solidFill>
                  <a:srgbClr val="C00000"/>
                </a:solidFill>
              </a:rPr>
              <a:t> Optimo</a:t>
            </a:r>
            <a:endParaRPr lang="es-ES" sz="1400" b="1" dirty="0">
              <a:solidFill>
                <a:srgbClr val="C00000"/>
              </a:solidFill>
            </a:endParaRPr>
          </a:p>
          <a:p>
            <a:pPr marL="285750" indent="-285750">
              <a:buFont typeface="Wingdings" panose="05000000000000000000" pitchFamily="2" charset="2"/>
              <a:buChar char="§"/>
            </a:pPr>
            <a:r>
              <a:rPr lang="es-ES" sz="1200" b="0" dirty="0">
                <a:solidFill>
                  <a:schemeClr val="tx1"/>
                </a:solidFill>
              </a:rPr>
              <a:t>Conductividad: 0,035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 40 Kg/m³</a:t>
            </a:r>
          </a:p>
          <a:p>
            <a:r>
              <a:rPr lang="es-ES" sz="1400" dirty="0" err="1">
                <a:solidFill>
                  <a:srgbClr val="C00000"/>
                </a:solidFill>
              </a:rPr>
              <a:t>Fixrock</a:t>
            </a:r>
            <a:r>
              <a:rPr lang="es-ES" sz="1400" dirty="0">
                <a:solidFill>
                  <a:srgbClr val="C00000"/>
                </a:solidFill>
              </a:rPr>
              <a:t> Plus</a:t>
            </a:r>
          </a:p>
          <a:p>
            <a:pPr marL="285750" indent="-285750">
              <a:buFont typeface="Wingdings" panose="05000000000000000000" pitchFamily="2" charset="2"/>
              <a:buChar char="§"/>
            </a:pPr>
            <a:r>
              <a:rPr lang="es-ES" sz="1200" b="0" dirty="0">
                <a:solidFill>
                  <a:schemeClr val="tx1"/>
                </a:solidFill>
              </a:rPr>
              <a:t>Conductividad: 0,034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Doble densidad= 100 - 40 Kg/m³</a:t>
            </a:r>
          </a:p>
          <a:p>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endParaRPr lang="es-ES" sz="1400" dirty="0"/>
          </a:p>
        </p:txBody>
      </p:sp>
    </p:spTree>
    <p:extLst>
      <p:ext uri="{BB962C8B-B14F-4D97-AF65-F5344CB8AC3E}">
        <p14:creationId xmlns:p14="http://schemas.microsoft.com/office/powerpoint/2010/main" val="29714114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48</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Fachada tradicional y particiones interiores ligeras o pesadas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3" name="Imagen 2"/>
          <p:cNvPicPr>
            <a:picLocks noChangeAspect="1"/>
          </p:cNvPicPr>
          <p:nvPr/>
        </p:nvPicPr>
        <p:blipFill rotWithShape="1">
          <a:blip r:embed="rId3" cstate="print">
            <a:extLst>
              <a:ext uri="{28A0092B-C50C-407E-A947-70E740481C1C}">
                <a14:useLocalDpi xmlns:a14="http://schemas.microsoft.com/office/drawing/2010/main" val="0"/>
              </a:ext>
            </a:extLst>
          </a:blip>
          <a:srcRect l="18831" r="7468"/>
          <a:stretch/>
        </p:blipFill>
        <p:spPr>
          <a:xfrm>
            <a:off x="755651" y="776617"/>
            <a:ext cx="3739978" cy="3805881"/>
          </a:xfrm>
          <a:prstGeom prst="rect">
            <a:avLst/>
          </a:prstGeom>
        </p:spPr>
      </p:pic>
      <p:pic>
        <p:nvPicPr>
          <p:cNvPr id="2" name="Imagen 1"/>
          <p:cNvPicPr>
            <a:picLocks noChangeAspect="1"/>
          </p:cNvPicPr>
          <p:nvPr/>
        </p:nvPicPr>
        <p:blipFill>
          <a:blip r:embed="rId4"/>
          <a:stretch>
            <a:fillRect/>
          </a:stretch>
        </p:blipFill>
        <p:spPr>
          <a:xfrm>
            <a:off x="5083516" y="739158"/>
            <a:ext cx="2729572" cy="3964648"/>
          </a:xfrm>
          <a:prstGeom prst="rect">
            <a:avLst/>
          </a:prstGeom>
          <a:ln>
            <a:solidFill>
              <a:schemeClr val="tx1"/>
            </a:solidFill>
          </a:ln>
        </p:spPr>
      </p:pic>
    </p:spTree>
    <p:extLst>
      <p:ext uri="{BB962C8B-B14F-4D97-AF65-F5344CB8AC3E}">
        <p14:creationId xmlns:p14="http://schemas.microsoft.com/office/powerpoint/2010/main" val="18165661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49</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Fachada tradicional y particiones interiores ligeras o pesadas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2" name="Imagen 1"/>
          <p:cNvPicPr>
            <a:picLocks noChangeAspect="1"/>
          </p:cNvPicPr>
          <p:nvPr/>
        </p:nvPicPr>
        <p:blipFill>
          <a:blip r:embed="rId3"/>
          <a:stretch>
            <a:fillRect/>
          </a:stretch>
        </p:blipFill>
        <p:spPr>
          <a:xfrm>
            <a:off x="5026240" y="778348"/>
            <a:ext cx="3457575" cy="3781425"/>
          </a:xfrm>
          <a:prstGeom prst="rect">
            <a:avLst/>
          </a:prstGeom>
        </p:spPr>
      </p:pic>
      <p:pic>
        <p:nvPicPr>
          <p:cNvPr id="4" name="Imagen 3"/>
          <p:cNvPicPr>
            <a:picLocks noChangeAspect="1"/>
          </p:cNvPicPr>
          <p:nvPr/>
        </p:nvPicPr>
        <p:blipFill>
          <a:blip r:embed="rId4"/>
          <a:stretch>
            <a:fillRect/>
          </a:stretch>
        </p:blipFill>
        <p:spPr>
          <a:xfrm>
            <a:off x="511132" y="778348"/>
            <a:ext cx="3335938" cy="1883557"/>
          </a:xfrm>
          <a:prstGeom prst="rect">
            <a:avLst/>
          </a:prstGeom>
        </p:spPr>
      </p:pic>
      <p:pic>
        <p:nvPicPr>
          <p:cNvPr id="19458" name="Picture 2" descr="Resultado de imagen de sistema fixrock"/>
          <p:cNvPicPr>
            <a:picLocks noChangeAspect="1" noChangeArrowheads="1"/>
          </p:cNvPicPr>
          <p:nvPr/>
        </p:nvPicPr>
        <p:blipFill rotWithShape="1">
          <a:blip r:embed="rId5">
            <a:extLst>
              <a:ext uri="{28A0092B-C50C-407E-A947-70E740481C1C}">
                <a14:useLocalDpi xmlns:a14="http://schemas.microsoft.com/office/drawing/2010/main" val="0"/>
              </a:ext>
            </a:extLst>
          </a:blip>
          <a:srcRect b="29439"/>
          <a:stretch/>
        </p:blipFill>
        <p:spPr bwMode="auto">
          <a:xfrm>
            <a:off x="580960" y="2838858"/>
            <a:ext cx="3196281" cy="1634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4350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50</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Fachada tradicional y particiones interiores ligeras o pesadas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7133" r="11415"/>
          <a:stretch/>
        </p:blipFill>
        <p:spPr>
          <a:xfrm>
            <a:off x="500277" y="784856"/>
            <a:ext cx="4252954" cy="3916062"/>
          </a:xfrm>
          <a:prstGeom prst="rect">
            <a:avLst/>
          </a:prstGeom>
        </p:spPr>
      </p:pic>
      <p:pic>
        <p:nvPicPr>
          <p:cNvPr id="6" name="Imagen 5"/>
          <p:cNvPicPr>
            <a:picLocks noChangeAspect="1"/>
          </p:cNvPicPr>
          <p:nvPr/>
        </p:nvPicPr>
        <p:blipFill>
          <a:blip r:embed="rId4"/>
          <a:stretch>
            <a:fillRect/>
          </a:stretch>
        </p:blipFill>
        <p:spPr>
          <a:xfrm>
            <a:off x="5741773" y="806618"/>
            <a:ext cx="2779686" cy="3919014"/>
          </a:xfrm>
          <a:prstGeom prst="rect">
            <a:avLst/>
          </a:prstGeom>
        </p:spPr>
      </p:pic>
      <p:sp>
        <p:nvSpPr>
          <p:cNvPr id="7" name="Rectángulo 6"/>
          <p:cNvSpPr/>
          <p:nvPr/>
        </p:nvSpPr>
        <p:spPr>
          <a:xfrm>
            <a:off x="6809663" y="410472"/>
            <a:ext cx="1794337" cy="262380"/>
          </a:xfrm>
          <a:prstGeom prst="rect">
            <a:avLst/>
          </a:prstGeom>
          <a:solidFill>
            <a:schemeClr val="accent1"/>
          </a:solidFill>
        </p:spPr>
        <p:txBody>
          <a:bodyPr wrap="none">
            <a:spAutoFit/>
          </a:bodyPr>
          <a:lstStyle/>
          <a:p>
            <a:pPr lvl="0" algn="just" defTabSz="360000" eaLnBrk="0" hangingPunct="0">
              <a:spcBef>
                <a:spcPts val="1200"/>
              </a:spcBef>
              <a:spcAft>
                <a:spcPts val="1200"/>
              </a:spcAft>
              <a:defRPr/>
            </a:pPr>
            <a:r>
              <a:rPr lang="es-ES" altLang="es-ES_tradnl" sz="1300" b="1" dirty="0">
                <a:solidFill>
                  <a:schemeClr val="bg1"/>
                </a:solidFill>
                <a:latin typeface="Arial" pitchFamily="34" charset="0"/>
                <a:cs typeface="Arial" pitchFamily="34" charset="0"/>
              </a:rPr>
              <a:t>42,7 </a:t>
            </a:r>
            <a:r>
              <a:rPr lang="es-ES" altLang="es-ES_tradnl" sz="1300" b="1" dirty="0" err="1">
                <a:solidFill>
                  <a:schemeClr val="bg1"/>
                </a:solidFill>
                <a:latin typeface="Arial" pitchFamily="34" charset="0"/>
                <a:cs typeface="Arial" pitchFamily="34" charset="0"/>
              </a:rPr>
              <a:t>dBA</a:t>
            </a:r>
            <a:r>
              <a:rPr lang="es-ES" altLang="es-ES_tradnl" sz="1300" b="1" dirty="0">
                <a:solidFill>
                  <a:schemeClr val="bg1"/>
                </a:solidFill>
                <a:latin typeface="Arial" pitchFamily="34" charset="0"/>
                <a:cs typeface="Arial" pitchFamily="34" charset="0"/>
              </a:rPr>
              <a:t> a 78,6 </a:t>
            </a:r>
            <a:r>
              <a:rPr lang="es-ES" altLang="es-ES_tradnl" sz="1300" b="1" dirty="0" err="1">
                <a:solidFill>
                  <a:schemeClr val="bg1"/>
                </a:solidFill>
                <a:latin typeface="Arial" pitchFamily="34" charset="0"/>
                <a:cs typeface="Arial" pitchFamily="34" charset="0"/>
              </a:rPr>
              <a:t>dBA</a:t>
            </a:r>
            <a:endParaRPr lang="es-ES" altLang="es-ES_tradnl" sz="13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4189953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51</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Fachada ventilada</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8" name="Picture Placeholder 5"/>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105934" y="694238"/>
            <a:ext cx="4367212" cy="3960812"/>
          </a:xfrm>
          <a:prstGeom prst="rect">
            <a:avLst/>
          </a:prstGeom>
        </p:spPr>
      </p:pic>
      <p:pic>
        <p:nvPicPr>
          <p:cNvPr id="2" name="Imagen 1"/>
          <p:cNvPicPr>
            <a:picLocks noChangeAspect="1"/>
          </p:cNvPicPr>
          <p:nvPr/>
        </p:nvPicPr>
        <p:blipFill>
          <a:blip r:embed="rId4"/>
          <a:stretch>
            <a:fillRect/>
          </a:stretch>
        </p:blipFill>
        <p:spPr>
          <a:xfrm>
            <a:off x="5492986" y="694238"/>
            <a:ext cx="2722352" cy="3858397"/>
          </a:xfrm>
          <a:prstGeom prst="rect">
            <a:avLst/>
          </a:prstGeom>
        </p:spPr>
      </p:pic>
    </p:spTree>
    <p:extLst>
      <p:ext uri="{BB962C8B-B14F-4D97-AF65-F5344CB8AC3E}">
        <p14:creationId xmlns:p14="http://schemas.microsoft.com/office/powerpoint/2010/main" val="23017735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52</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Fachada ventilada</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5" name="Picture Placeholder 4"/>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l="43645" t="25835" r="9389" b="31570"/>
          <a:stretch/>
        </p:blipFill>
        <p:spPr>
          <a:xfrm>
            <a:off x="0" y="778351"/>
            <a:ext cx="3966816" cy="3597676"/>
          </a:xfrm>
          <a:prstGeom prst="rect">
            <a:avLst/>
          </a:prstGeom>
        </p:spPr>
      </p:pic>
      <p:sp>
        <p:nvSpPr>
          <p:cNvPr id="6" name="Text Placeholder 9"/>
          <p:cNvSpPr>
            <a:spLocks noGrp="1"/>
          </p:cNvSpPr>
          <p:nvPr>
            <p:ph type="body" sz="quarter" idx="4294967295"/>
          </p:nvPr>
        </p:nvSpPr>
        <p:spPr>
          <a:xfrm>
            <a:off x="5828204" y="883711"/>
            <a:ext cx="3216943" cy="3620129"/>
          </a:xfrm>
          <a:prstGeom prst="rect">
            <a:avLst/>
          </a:prstGeom>
        </p:spPr>
        <p:txBody>
          <a:bodyPr>
            <a:normAutofit/>
          </a:bodyPr>
          <a:lstStyle/>
          <a:p>
            <a:r>
              <a:rPr lang="es-ES" sz="1400" b="1" dirty="0">
                <a:solidFill>
                  <a:srgbClr val="C00000"/>
                </a:solidFill>
              </a:rPr>
              <a:t>Sistema </a:t>
            </a:r>
            <a:r>
              <a:rPr lang="es-ES" sz="1400" b="1" dirty="0" err="1">
                <a:solidFill>
                  <a:srgbClr val="C00000"/>
                </a:solidFill>
              </a:rPr>
              <a:t>REDAir</a:t>
            </a:r>
            <a:r>
              <a:rPr lang="es-ES" sz="1400" b="1" dirty="0">
                <a:solidFill>
                  <a:srgbClr val="C00000"/>
                </a:solidFill>
              </a:rPr>
              <a:t>:</a:t>
            </a:r>
          </a:p>
          <a:p>
            <a:r>
              <a:rPr lang="es-ES" sz="1400" dirty="0" err="1">
                <a:solidFill>
                  <a:srgbClr val="C00000"/>
                </a:solidFill>
              </a:rPr>
              <a:t>Ventirock</a:t>
            </a:r>
            <a:r>
              <a:rPr lang="es-ES" sz="1400" dirty="0">
                <a:solidFill>
                  <a:srgbClr val="C00000"/>
                </a:solidFill>
              </a:rPr>
              <a:t> </a:t>
            </a:r>
            <a:r>
              <a:rPr lang="es-ES" sz="1400" dirty="0" err="1">
                <a:solidFill>
                  <a:srgbClr val="C00000"/>
                </a:solidFill>
              </a:rPr>
              <a:t>Duo</a:t>
            </a:r>
            <a:endParaRPr lang="es-ES" sz="1400" b="1" dirty="0">
              <a:solidFill>
                <a:srgbClr val="C00000"/>
              </a:solidFill>
            </a:endParaRPr>
          </a:p>
          <a:p>
            <a:pPr marL="285750" indent="-285750">
              <a:buFont typeface="Wingdings" panose="05000000000000000000" pitchFamily="2" charset="2"/>
              <a:buChar char="§"/>
            </a:pPr>
            <a:r>
              <a:rPr lang="es-ES" sz="1200" b="0" dirty="0">
                <a:solidFill>
                  <a:schemeClr val="tx1"/>
                </a:solidFill>
              </a:rPr>
              <a:t>Conductividad: 0,034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Doble densidad= 100 - 40 Kg/m³</a:t>
            </a:r>
          </a:p>
          <a:p>
            <a:pPr marL="285750" indent="-285750">
              <a:buFont typeface="Wingdings" panose="05000000000000000000" pitchFamily="2" charset="2"/>
              <a:buChar char="§"/>
            </a:pPr>
            <a:r>
              <a:rPr lang="es-ES" sz="1200" b="0" dirty="0">
                <a:solidFill>
                  <a:schemeClr val="tx1"/>
                </a:solidFill>
              </a:rPr>
              <a:t>Ensayos de resistencia al </a:t>
            </a:r>
            <a:r>
              <a:rPr lang="es-ES" sz="1200" b="0" dirty="0">
                <a:solidFill>
                  <a:srgbClr val="FF0000"/>
                </a:solidFill>
              </a:rPr>
              <a:t>agua de lluvia</a:t>
            </a:r>
            <a:r>
              <a:rPr lang="es-ES" sz="1200" b="0" dirty="0">
                <a:solidFill>
                  <a:schemeClr val="tx1"/>
                </a:solidFill>
              </a:rPr>
              <a:t>, </a:t>
            </a:r>
            <a:r>
              <a:rPr lang="es-ES" sz="1200" b="0" dirty="0" err="1">
                <a:solidFill>
                  <a:srgbClr val="FF0000"/>
                </a:solidFill>
              </a:rPr>
              <a:t>desfibramiento</a:t>
            </a:r>
            <a:r>
              <a:rPr lang="es-ES" sz="1200" b="0" dirty="0">
                <a:solidFill>
                  <a:schemeClr val="tx1"/>
                </a:solidFill>
              </a:rPr>
              <a:t> y </a:t>
            </a:r>
            <a:r>
              <a:rPr lang="es-ES" sz="1200" b="0" dirty="0">
                <a:solidFill>
                  <a:srgbClr val="FF0000"/>
                </a:solidFill>
              </a:rPr>
              <a:t>succión de viento</a:t>
            </a:r>
            <a:r>
              <a:rPr lang="es-ES" sz="1200" b="0" dirty="0">
                <a:solidFill>
                  <a:schemeClr val="tx1"/>
                </a:solidFill>
              </a:rPr>
              <a:t>.</a:t>
            </a:r>
          </a:p>
          <a:p>
            <a:pPr marL="285750" indent="-285750">
              <a:buFont typeface="Wingdings" panose="05000000000000000000" pitchFamily="2" charset="2"/>
              <a:buChar char="§"/>
            </a:pPr>
            <a:r>
              <a:rPr lang="es-ES" sz="1200" b="0" dirty="0">
                <a:solidFill>
                  <a:schemeClr val="tx1"/>
                </a:solidFill>
              </a:rPr>
              <a:t>No precisa velo de protección.</a:t>
            </a:r>
          </a:p>
          <a:p>
            <a:pPr marL="285750" indent="-285750">
              <a:buFont typeface="Wingdings" panose="05000000000000000000" pitchFamily="2" charset="2"/>
              <a:buChar char="§"/>
            </a:pPr>
            <a:r>
              <a:rPr lang="es-ES" sz="1200" b="0" dirty="0">
                <a:solidFill>
                  <a:schemeClr val="tx1"/>
                </a:solidFill>
              </a:rPr>
              <a:t>Se subministra todo el sistema en caso de sub estructura de madera.</a:t>
            </a:r>
          </a:p>
          <a:p>
            <a:pPr marL="285750" indent="-285750">
              <a:buFont typeface="Wingdings" panose="05000000000000000000" pitchFamily="2" charset="2"/>
              <a:buChar char="§"/>
            </a:pPr>
            <a:r>
              <a:rPr lang="es-ES" sz="1200" b="0" dirty="0">
                <a:solidFill>
                  <a:schemeClr val="tx1"/>
                </a:solidFill>
              </a:rPr>
              <a:t>Informe de </a:t>
            </a:r>
            <a:r>
              <a:rPr lang="es-ES" sz="1200" b="0" dirty="0" err="1">
                <a:solidFill>
                  <a:schemeClr val="tx1"/>
                </a:solidFill>
              </a:rPr>
              <a:t>predimensionado</a:t>
            </a:r>
            <a:r>
              <a:rPr lang="es-ES" sz="1200" b="0" dirty="0">
                <a:solidFill>
                  <a:schemeClr val="tx1"/>
                </a:solidFill>
              </a:rPr>
              <a:t> de sub estructura, cálculos </a:t>
            </a:r>
            <a:r>
              <a:rPr lang="es-ES" sz="1200" b="0" dirty="0" err="1">
                <a:solidFill>
                  <a:schemeClr val="tx1"/>
                </a:solidFill>
              </a:rPr>
              <a:t>higrotérmicos</a:t>
            </a:r>
            <a:r>
              <a:rPr lang="es-ES" sz="1200" b="0" dirty="0">
                <a:solidFill>
                  <a:schemeClr val="tx1"/>
                </a:solidFill>
              </a:rPr>
              <a:t> y </a:t>
            </a:r>
            <a:r>
              <a:rPr lang="es-ES" sz="1200" b="0" dirty="0">
                <a:solidFill>
                  <a:srgbClr val="FF0000"/>
                </a:solidFill>
              </a:rPr>
              <a:t>estimación de aislamiento acústico</a:t>
            </a:r>
            <a:r>
              <a:rPr lang="es-ES" sz="1200" b="0" dirty="0">
                <a:solidFill>
                  <a:schemeClr val="tx1"/>
                </a:solidFill>
              </a:rPr>
              <a:t>.</a:t>
            </a:r>
          </a:p>
          <a:p>
            <a:pPr marL="285750" indent="-285750">
              <a:buFont typeface="Wingdings" panose="05000000000000000000" pitchFamily="2" charset="2"/>
              <a:buChar char="§"/>
            </a:pPr>
            <a:endParaRPr lang="es-ES" sz="1200" b="0" dirty="0">
              <a:solidFill>
                <a:schemeClr val="tx1"/>
              </a:solidFill>
            </a:endParaRPr>
          </a:p>
          <a:p>
            <a:endParaRPr lang="es-ES" sz="1400" dirty="0"/>
          </a:p>
        </p:txBody>
      </p:sp>
    </p:spTree>
    <p:extLst>
      <p:ext uri="{BB962C8B-B14F-4D97-AF65-F5344CB8AC3E}">
        <p14:creationId xmlns:p14="http://schemas.microsoft.com/office/powerpoint/2010/main" val="8331953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53</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Fachada ventilada</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3" name="Imagen 2"/>
          <p:cNvPicPr>
            <a:picLocks noChangeAspect="1"/>
          </p:cNvPicPr>
          <p:nvPr/>
        </p:nvPicPr>
        <p:blipFill>
          <a:blip r:embed="rId3"/>
          <a:stretch>
            <a:fillRect/>
          </a:stretch>
        </p:blipFill>
        <p:spPr>
          <a:xfrm>
            <a:off x="3231231" y="712014"/>
            <a:ext cx="2773645" cy="3955243"/>
          </a:xfrm>
          <a:prstGeom prst="rect">
            <a:avLst/>
          </a:prstGeom>
          <a:ln>
            <a:solidFill>
              <a:schemeClr val="tx1"/>
            </a:solidFill>
          </a:ln>
        </p:spPr>
      </p:pic>
      <p:pic>
        <p:nvPicPr>
          <p:cNvPr id="4" name="Imagen 3"/>
          <p:cNvPicPr>
            <a:picLocks noChangeAspect="1"/>
          </p:cNvPicPr>
          <p:nvPr/>
        </p:nvPicPr>
        <p:blipFill>
          <a:blip r:embed="rId4"/>
          <a:stretch>
            <a:fillRect/>
          </a:stretch>
        </p:blipFill>
        <p:spPr>
          <a:xfrm>
            <a:off x="6166626" y="697798"/>
            <a:ext cx="2779193" cy="3955243"/>
          </a:xfrm>
          <a:prstGeom prst="rect">
            <a:avLst/>
          </a:prstGeom>
          <a:ln>
            <a:solidFill>
              <a:schemeClr val="tx1"/>
            </a:solidFill>
          </a:ln>
        </p:spPr>
      </p:pic>
      <p:pic>
        <p:nvPicPr>
          <p:cNvPr id="6" name="Imagen 5"/>
          <p:cNvPicPr>
            <a:picLocks noChangeAspect="1"/>
          </p:cNvPicPr>
          <p:nvPr/>
        </p:nvPicPr>
        <p:blipFill>
          <a:blip r:embed="rId5"/>
          <a:stretch>
            <a:fillRect/>
          </a:stretch>
        </p:blipFill>
        <p:spPr>
          <a:xfrm>
            <a:off x="300811" y="712015"/>
            <a:ext cx="2768670" cy="3955243"/>
          </a:xfrm>
          <a:prstGeom prst="rect">
            <a:avLst/>
          </a:prstGeom>
          <a:ln>
            <a:solidFill>
              <a:schemeClr val="tx1"/>
            </a:solidFill>
          </a:ln>
        </p:spPr>
      </p:pic>
    </p:spTree>
    <p:extLst>
      <p:ext uri="{BB962C8B-B14F-4D97-AF65-F5344CB8AC3E}">
        <p14:creationId xmlns:p14="http://schemas.microsoft.com/office/powerpoint/2010/main" val="41754434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130CA15A-B377-495B-BF48-3A3144721AF6}" type="slidenum">
              <a:rPr lang="en-GB" smtClean="0"/>
              <a:pPr/>
              <a:t>54</a:t>
            </a:fld>
            <a:endParaRPr lang="en-GB" dirty="0"/>
          </a:p>
        </p:txBody>
      </p:sp>
      <p:pic>
        <p:nvPicPr>
          <p:cNvPr id="1026" name="Picture 2" descr="http://data.logograph.com/resize/LyricTheatre/multimedia/Image/11848/web%20900%20x%20600%20SOFM%20Gone%20with%20the%20Wind.jpg?width=1500"/>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945688" y="663575"/>
            <a:ext cx="4367212" cy="2865438"/>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VPO </a:t>
            </a:r>
            <a:r>
              <a:rPr kumimoji="0" lang="es-ES" sz="1600" b="1" i="0" u="none" strike="noStrike" kern="0" cap="none" spc="0" normalizeH="0" baseline="0" noProof="0" dirty="0" err="1">
                <a:ln>
                  <a:noFill/>
                </a:ln>
                <a:solidFill>
                  <a:srgbClr val="C00000"/>
                </a:solidFill>
                <a:effectLst/>
                <a:uLnTx/>
                <a:uFillTx/>
                <a:latin typeface="Arial"/>
                <a:ea typeface="ＭＳ Ｐゴシック" charset="0"/>
                <a:cs typeface="Arial"/>
              </a:rPr>
              <a:t>Bolueta</a:t>
            </a: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 Bilbao</a:t>
            </a:r>
            <a:endParaRPr kumimoji="0" lang="ca-ES" sz="1600" b="1" i="0" u="none" strike="noStrike" kern="0" cap="none" spc="0" normalizeH="0" baseline="0" noProof="0" dirty="0">
              <a:ln>
                <a:noFill/>
              </a:ln>
              <a:solidFill>
                <a:srgbClr val="C00000"/>
              </a:solidFill>
              <a:effectLst/>
              <a:uLnTx/>
              <a:uFillTx/>
              <a:latin typeface="Arial"/>
              <a:ea typeface="ＭＳ Ｐゴシック" charset="0"/>
              <a:cs typeface="Arial"/>
            </a:endParaRPr>
          </a:p>
        </p:txBody>
      </p:sp>
      <p:pic>
        <p:nvPicPr>
          <p:cNvPr id="14" name="Picture Placeholder 6"/>
          <p:cNvPicPr>
            <a:picLocks noChangeAspect="1"/>
          </p:cNvPicPr>
          <p:nvPr/>
        </p:nvPicPr>
        <p:blipFill rotWithShape="1">
          <a:blip r:embed="rId3" cstate="screen">
            <a:extLst>
              <a:ext uri="{28A0092B-C50C-407E-A947-70E740481C1C}">
                <a14:useLocalDpi xmlns:a14="http://schemas.microsoft.com/office/drawing/2010/main"/>
              </a:ext>
            </a:extLst>
          </a:blip>
          <a:srcRect b="3071"/>
          <a:stretch/>
        </p:blipFill>
        <p:spPr bwMode="gray">
          <a:xfrm>
            <a:off x="4082369" y="491909"/>
            <a:ext cx="4701631" cy="4133141"/>
          </a:xfrm>
          <a:prstGeom prst="rect">
            <a:avLst/>
          </a:prstGeom>
          <a:solidFill>
            <a:schemeClr val="bg2"/>
          </a:solidFill>
        </p:spPr>
      </p:pic>
      <p:pic>
        <p:nvPicPr>
          <p:cNvPr id="15" name="Picture Placeholder 20"/>
          <p:cNvPicPr>
            <a:picLocks noChangeAspect="1"/>
          </p:cNvPicPr>
          <p:nvPr/>
        </p:nvPicPr>
        <p:blipFill rotWithShape="1">
          <a:blip r:embed="rId4" cstate="screen">
            <a:extLst>
              <a:ext uri="{28A0092B-C50C-407E-A947-70E740481C1C}">
                <a14:useLocalDpi xmlns:a14="http://schemas.microsoft.com/office/drawing/2010/main"/>
              </a:ext>
            </a:extLst>
          </a:blip>
          <a:srcRect t="10346"/>
          <a:stretch/>
        </p:blipFill>
        <p:spPr bwMode="gray">
          <a:xfrm>
            <a:off x="337752" y="491909"/>
            <a:ext cx="3451227" cy="4133141"/>
          </a:xfrm>
          <a:prstGeom prst="rect">
            <a:avLst/>
          </a:prstGeom>
          <a:solidFill>
            <a:schemeClr val="bg2"/>
          </a:solidFill>
        </p:spPr>
      </p:pic>
    </p:spTree>
    <p:extLst>
      <p:ext uri="{BB962C8B-B14F-4D97-AF65-F5344CB8AC3E}">
        <p14:creationId xmlns:p14="http://schemas.microsoft.com/office/powerpoint/2010/main" val="33300832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130CA15A-B377-495B-BF48-3A3144721AF6}" type="slidenum">
              <a:rPr lang="en-GB" smtClean="0"/>
              <a:pPr/>
              <a:t>55</a:t>
            </a:fld>
            <a:endParaRPr lang="en-GB" dirty="0"/>
          </a:p>
        </p:txBody>
      </p:sp>
      <p:pic>
        <p:nvPicPr>
          <p:cNvPr id="1026" name="Picture 2" descr="http://data.logograph.com/resize/LyricTheatre/multimedia/Image/11848/web%20900%20x%20600%20SOFM%20Gone%20with%20the%20Wind.jpg?width=1500"/>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945688" y="663575"/>
            <a:ext cx="4367212" cy="2865438"/>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lvl="0" defTabSz="914400">
              <a:defRPr/>
            </a:pPr>
            <a:r>
              <a:rPr lang="es-ES" altLang="es-ES_tradnl" sz="1600" b="1" kern="0" dirty="0">
                <a:solidFill>
                  <a:srgbClr val="C00000"/>
                </a:solidFill>
                <a:latin typeface="Arial"/>
                <a:cs typeface="Arial"/>
              </a:rPr>
              <a:t>Promoción Residencial 64 viviendas </a:t>
            </a:r>
            <a:r>
              <a:rPr lang="es-ES" altLang="es-ES_tradnl" sz="1600" b="1" kern="0" dirty="0" err="1">
                <a:solidFill>
                  <a:srgbClr val="C00000"/>
                </a:solidFill>
                <a:latin typeface="Arial"/>
                <a:cs typeface="Arial"/>
              </a:rPr>
              <a:t>Caprixo</a:t>
            </a:r>
            <a:r>
              <a:rPr lang="es-ES" altLang="es-ES_tradnl" sz="1600" b="1" kern="0" dirty="0">
                <a:solidFill>
                  <a:srgbClr val="C00000"/>
                </a:solidFill>
                <a:latin typeface="Arial"/>
                <a:cs typeface="Arial"/>
              </a:rPr>
              <a:t> de </a:t>
            </a:r>
            <a:r>
              <a:rPr lang="es-ES" altLang="es-ES_tradnl" sz="1600" b="1" kern="0" dirty="0" err="1">
                <a:solidFill>
                  <a:srgbClr val="C00000"/>
                </a:solidFill>
                <a:latin typeface="Arial"/>
                <a:cs typeface="Arial"/>
              </a:rPr>
              <a:t>Arabaca</a:t>
            </a:r>
            <a:r>
              <a:rPr lang="es-ES" altLang="es-ES_tradnl" sz="1600" b="1" kern="0" dirty="0">
                <a:solidFill>
                  <a:srgbClr val="C00000"/>
                </a:solidFill>
                <a:latin typeface="Arial"/>
                <a:cs typeface="Arial"/>
              </a:rPr>
              <a:t>, Madrid </a:t>
            </a:r>
            <a:endParaRPr lang="ca-ES" sz="1600" b="1" kern="0" dirty="0">
              <a:solidFill>
                <a:srgbClr val="C00000"/>
              </a:solidFill>
              <a:latin typeface="Arial"/>
              <a:cs typeface="Arial"/>
            </a:endParaRPr>
          </a:p>
        </p:txBody>
      </p:sp>
      <p:pic>
        <p:nvPicPr>
          <p:cNvPr id="7" name="Picture 12" descr="G:\fotos\REDAir\VIVIENDAS POZUELO\Rockwool-Aravaca-III-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8626" y="455336"/>
            <a:ext cx="6394007" cy="426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734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130CA15A-B377-495B-BF48-3A3144721AF6}" type="slidenum">
              <a:rPr lang="en-GB" smtClean="0"/>
              <a:pPr/>
              <a:t>56</a:t>
            </a:fld>
            <a:endParaRPr lang="en-GB" dirty="0"/>
          </a:p>
        </p:txBody>
      </p:sp>
      <p:pic>
        <p:nvPicPr>
          <p:cNvPr id="1026" name="Picture 2" descr="http://data.logograph.com/resize/LyricTheatre/multimedia/Image/11848/web%20900%20x%20600%20SOFM%20Gone%20with%20the%20Wind.jpg?width=1500"/>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945688" y="663575"/>
            <a:ext cx="4367212" cy="2865438"/>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lvl="0" defTabSz="914400">
              <a:defRPr/>
            </a:pPr>
            <a:r>
              <a:rPr lang="es-ES" altLang="es-ES_tradnl" sz="1600" b="1" kern="0" dirty="0">
                <a:solidFill>
                  <a:srgbClr val="C00000"/>
                </a:solidFill>
                <a:latin typeface="Arial"/>
                <a:cs typeface="Arial"/>
              </a:rPr>
              <a:t>Promoción Residencial 64 viviendas </a:t>
            </a:r>
            <a:r>
              <a:rPr lang="es-ES" altLang="es-ES_tradnl" sz="1600" b="1" kern="0" dirty="0" err="1">
                <a:solidFill>
                  <a:srgbClr val="C00000"/>
                </a:solidFill>
                <a:latin typeface="Arial"/>
                <a:cs typeface="Arial"/>
              </a:rPr>
              <a:t>Caprixo</a:t>
            </a:r>
            <a:r>
              <a:rPr lang="es-ES" altLang="es-ES_tradnl" sz="1600" b="1" kern="0" dirty="0">
                <a:solidFill>
                  <a:srgbClr val="C00000"/>
                </a:solidFill>
                <a:latin typeface="Arial"/>
                <a:cs typeface="Arial"/>
              </a:rPr>
              <a:t> de </a:t>
            </a:r>
            <a:r>
              <a:rPr lang="es-ES" altLang="es-ES_tradnl" sz="1600" b="1" kern="0" dirty="0" err="1">
                <a:solidFill>
                  <a:srgbClr val="C00000"/>
                </a:solidFill>
                <a:latin typeface="Arial"/>
                <a:cs typeface="Arial"/>
              </a:rPr>
              <a:t>Arabaca</a:t>
            </a:r>
            <a:r>
              <a:rPr lang="es-ES" altLang="es-ES_tradnl" sz="1600" b="1" kern="0" dirty="0">
                <a:solidFill>
                  <a:srgbClr val="C00000"/>
                </a:solidFill>
                <a:latin typeface="Arial"/>
                <a:cs typeface="Arial"/>
              </a:rPr>
              <a:t>, Madrid </a:t>
            </a:r>
            <a:endParaRPr lang="ca-ES" sz="1600" b="1" kern="0" dirty="0">
              <a:solidFill>
                <a:srgbClr val="C00000"/>
              </a:solidFill>
              <a:latin typeface="Arial"/>
              <a:cs typeface="Arial"/>
            </a:endParaRPr>
          </a:p>
        </p:txBody>
      </p:sp>
      <p:pic>
        <p:nvPicPr>
          <p:cNvPr id="6" name="Picture 2" descr="G:\fotos\REDAir\VIVIENDAS POZUELO\Rockwool-Aravaca-III-02.jpg"/>
          <p:cNvPicPr>
            <a:picLocks noChangeAspect="1" noChangeArrowheads="1"/>
          </p:cNvPicPr>
          <p:nvPr/>
        </p:nvPicPr>
        <p:blipFill>
          <a:blip r:embed="rId3" cstate="print">
            <a:extLst>
              <a:ext uri="{28A0092B-C50C-407E-A947-70E740481C1C}">
                <a14:useLocalDpi xmlns:a14="http://schemas.microsoft.com/office/drawing/2010/main" val="0"/>
              </a:ext>
            </a:extLst>
          </a:blip>
          <a:srcRect r="5865"/>
          <a:stretch>
            <a:fillRect/>
          </a:stretch>
        </p:blipFill>
        <p:spPr bwMode="auto">
          <a:xfrm>
            <a:off x="1377888" y="455336"/>
            <a:ext cx="6320759" cy="4235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9791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130CA15A-B377-495B-BF48-3A3144721AF6}" type="slidenum">
              <a:rPr lang="en-GB" smtClean="0"/>
              <a:pPr/>
              <a:t>57</a:t>
            </a:fld>
            <a:endParaRPr lang="en-GB" dirty="0"/>
          </a:p>
        </p:txBody>
      </p:sp>
      <p:pic>
        <p:nvPicPr>
          <p:cNvPr id="1026" name="Picture 2" descr="http://data.logograph.com/resize/LyricTheatre/multimedia/Image/11848/web%20900%20x%20600%20SOFM%20Gone%20with%20the%20Wind.jpg?width=1500"/>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945688" y="663575"/>
            <a:ext cx="4367212" cy="2865438"/>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lvl="0" defTabSz="914400">
              <a:defRPr/>
            </a:pPr>
            <a:r>
              <a:rPr lang="es-ES" altLang="es-ES_tradnl" sz="1600" b="1" kern="0" dirty="0">
                <a:solidFill>
                  <a:srgbClr val="C00000"/>
                </a:solidFill>
                <a:latin typeface="Arial"/>
                <a:cs typeface="Arial"/>
              </a:rPr>
              <a:t>Hotel Blue, Coruña</a:t>
            </a:r>
            <a:endParaRPr lang="ca-ES" sz="1600" b="1" kern="0" dirty="0">
              <a:solidFill>
                <a:srgbClr val="C00000"/>
              </a:solidFill>
              <a:latin typeface="Arial"/>
              <a:cs typeface="Arial"/>
            </a:endParaRPr>
          </a:p>
        </p:txBody>
      </p:sp>
      <p:pic>
        <p:nvPicPr>
          <p:cNvPr id="7" name="Picture 2" descr="G:\fotos\Obres\Hotel Blue La Coruña - ROCKPANEL Metallics\Hotel Blue La Coruña - ROCKPANEL Metallics\Hotel Blue - 0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3931" y="473803"/>
            <a:ext cx="3156723" cy="417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G:\fotos\Obres\Hotel Blue La Coruña - ROCKPANEL Metallics\Hotel Blue La Coruña - ROCKPANEL Metallics\Hotel Blue - 09.jpg"/>
          <p:cNvPicPr>
            <a:picLocks noChangeAspect="1" noChangeArrowheads="1"/>
          </p:cNvPicPr>
          <p:nvPr/>
        </p:nvPicPr>
        <p:blipFill>
          <a:blip r:embed="rId4" cstate="print">
            <a:extLst>
              <a:ext uri="{28A0092B-C50C-407E-A947-70E740481C1C}">
                <a14:useLocalDpi xmlns:a14="http://schemas.microsoft.com/office/drawing/2010/main" val="0"/>
              </a:ext>
            </a:extLst>
          </a:blip>
          <a:srcRect b="3690"/>
          <a:stretch>
            <a:fillRect/>
          </a:stretch>
        </p:blipFill>
        <p:spPr bwMode="auto">
          <a:xfrm>
            <a:off x="5393597" y="477677"/>
            <a:ext cx="2889357" cy="417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6091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130CA15A-B377-495B-BF48-3A3144721AF6}" type="slidenum">
              <a:rPr lang="en-GB" smtClean="0"/>
              <a:pPr/>
              <a:t>58</a:t>
            </a:fld>
            <a:endParaRPr lang="en-GB" dirty="0"/>
          </a:p>
        </p:txBody>
      </p:sp>
      <p:pic>
        <p:nvPicPr>
          <p:cNvPr id="1026" name="Picture 2" descr="http://data.logograph.com/resize/LyricTheatre/multimedia/Image/11848/web%20900%20x%20600%20SOFM%20Gone%20with%20the%20Wind.jpg?width=1500"/>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945688" y="663575"/>
            <a:ext cx="4367212" cy="2865438"/>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lvl="0" defTabSz="914400">
              <a:defRPr/>
            </a:pPr>
            <a:r>
              <a:rPr lang="es-ES" altLang="es-ES_tradnl" sz="1600" b="1" kern="0" dirty="0">
                <a:solidFill>
                  <a:srgbClr val="C00000"/>
                </a:solidFill>
                <a:latin typeface="Arial"/>
                <a:cs typeface="Arial"/>
              </a:rPr>
              <a:t>Hotel Blue, Coruña</a:t>
            </a:r>
            <a:endParaRPr lang="ca-ES" sz="1600" b="1" kern="0" dirty="0">
              <a:solidFill>
                <a:srgbClr val="C00000"/>
              </a:solidFill>
              <a:latin typeface="Arial"/>
              <a:cs typeface="Arial"/>
            </a:endParaRPr>
          </a:p>
        </p:txBody>
      </p:sp>
      <p:pic>
        <p:nvPicPr>
          <p:cNvPr id="9" name="Picture 2" descr="G:\fotos\Obres\Hotel Blue La Coruña - ROCKPANEL Metallics\Hotel Blue La Coruña - ROCKPANEL Metallics\Hotel Blue - 04.jpg"/>
          <p:cNvPicPr>
            <a:picLocks noChangeAspect="1" noChangeArrowheads="1"/>
          </p:cNvPicPr>
          <p:nvPr/>
        </p:nvPicPr>
        <p:blipFill rotWithShape="1">
          <a:blip r:embed="rId3">
            <a:extLst>
              <a:ext uri="{28A0092B-C50C-407E-A947-70E740481C1C}">
                <a14:useLocalDpi xmlns:a14="http://schemas.microsoft.com/office/drawing/2010/main" val="0"/>
              </a:ext>
            </a:extLst>
          </a:blip>
          <a:srcRect b="20025"/>
          <a:stretch/>
        </p:blipFill>
        <p:spPr bwMode="auto">
          <a:xfrm>
            <a:off x="722699" y="455336"/>
            <a:ext cx="7705725" cy="410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3753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130CA15A-B377-495B-BF48-3A3144721AF6}" type="slidenum">
              <a:rPr lang="en-GB" smtClean="0"/>
              <a:pPr/>
              <a:t>59</a:t>
            </a:fld>
            <a:endParaRPr lang="en-GB" dirty="0"/>
          </a:p>
        </p:txBody>
      </p:sp>
      <p:pic>
        <p:nvPicPr>
          <p:cNvPr id="1026" name="Picture 2" descr="http://data.logograph.com/resize/LyricTheatre/multimedia/Image/11848/web%20900%20x%20600%20SOFM%20Gone%20with%20the%20Wind.jpg?width=1500"/>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945688" y="663575"/>
            <a:ext cx="4367212" cy="2865438"/>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lvl="0" defTabSz="914400">
              <a:defRPr/>
            </a:pPr>
            <a:r>
              <a:rPr lang="es-ES" altLang="es-ES_tradnl" sz="1600" b="1" kern="0" dirty="0">
                <a:solidFill>
                  <a:srgbClr val="C00000"/>
                </a:solidFill>
                <a:latin typeface="Arial"/>
                <a:cs typeface="Arial"/>
              </a:rPr>
              <a:t>35 viviendas en Begoña, Bilbao </a:t>
            </a:r>
            <a:endParaRPr lang="ca-ES" sz="1600" b="1" kern="0" dirty="0">
              <a:solidFill>
                <a:srgbClr val="C00000"/>
              </a:solidFill>
              <a:latin typeface="Arial"/>
              <a:cs typeface="Arial"/>
            </a:endParaRPr>
          </a:p>
        </p:txBody>
      </p:sp>
      <p:pic>
        <p:nvPicPr>
          <p:cNvPr id="6" name="Picture 2" descr="G:\fotos\Obres\REDAir Obras\Viviendas Begoñalde\HR\bego_015_93789.jpg"/>
          <p:cNvPicPr>
            <a:picLocks noChangeAspect="1" noChangeArrowheads="1"/>
          </p:cNvPicPr>
          <p:nvPr/>
        </p:nvPicPr>
        <p:blipFill>
          <a:blip r:embed="rId3" cstate="print">
            <a:extLst>
              <a:ext uri="{28A0092B-C50C-407E-A947-70E740481C1C}">
                <a14:useLocalDpi xmlns:a14="http://schemas.microsoft.com/office/drawing/2010/main" val="0"/>
              </a:ext>
            </a:extLst>
          </a:blip>
          <a:srcRect t="11116"/>
          <a:stretch>
            <a:fillRect/>
          </a:stretch>
        </p:blipFill>
        <p:spPr bwMode="auto">
          <a:xfrm>
            <a:off x="1277333" y="455336"/>
            <a:ext cx="6349446" cy="4231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5570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130CA15A-B377-495B-BF48-3A3144721AF6}" type="slidenum">
              <a:rPr lang="en-GB" smtClean="0"/>
              <a:pPr/>
              <a:t>60</a:t>
            </a:fld>
            <a:endParaRPr lang="en-GB" dirty="0"/>
          </a:p>
        </p:txBody>
      </p:sp>
      <p:pic>
        <p:nvPicPr>
          <p:cNvPr id="1026" name="Picture 2" descr="http://data.logograph.com/resize/LyricTheatre/multimedia/Image/11848/web%20900%20x%20600%20SOFM%20Gone%20with%20the%20Wind.jpg?width=1500"/>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945688" y="663575"/>
            <a:ext cx="4367212" cy="2865438"/>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lvl="0" defTabSz="914400">
              <a:defRPr/>
            </a:pPr>
            <a:r>
              <a:rPr lang="es-ES" altLang="es-ES_tradnl" sz="1600" b="1" kern="0" dirty="0">
                <a:solidFill>
                  <a:srgbClr val="C00000"/>
                </a:solidFill>
                <a:latin typeface="Arial"/>
                <a:cs typeface="Arial"/>
              </a:rPr>
              <a:t>35 viviendas en Begoña, Bilbao </a:t>
            </a:r>
            <a:endParaRPr lang="ca-ES" sz="1600" b="1" kern="0" dirty="0">
              <a:solidFill>
                <a:srgbClr val="C00000"/>
              </a:solidFill>
              <a:latin typeface="Arial"/>
              <a:cs typeface="Arial"/>
            </a:endParaRPr>
          </a:p>
        </p:txBody>
      </p:sp>
      <p:pic>
        <p:nvPicPr>
          <p:cNvPr id="7" name="Picture 2" descr="G:\fotos\Obres\REDAir Obras\Viviendas Begoñalde\HR\bego_039_04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978" y="455336"/>
            <a:ext cx="2782690" cy="417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G:\fotos\Obres\REDAir Obras\Viviendas Begoñalde\HR\bego_005_93750.jpg"/>
          <p:cNvPicPr>
            <a:picLocks noChangeAspect="1" noChangeArrowheads="1"/>
          </p:cNvPicPr>
          <p:nvPr/>
        </p:nvPicPr>
        <p:blipFill>
          <a:blip r:embed="rId4" cstate="print">
            <a:extLst>
              <a:ext uri="{28A0092B-C50C-407E-A947-70E740481C1C}">
                <a14:useLocalDpi xmlns:a14="http://schemas.microsoft.com/office/drawing/2010/main" val="0"/>
              </a:ext>
            </a:extLst>
          </a:blip>
          <a:srcRect r="7007"/>
          <a:stretch>
            <a:fillRect/>
          </a:stretch>
        </p:blipFill>
        <p:spPr bwMode="auto">
          <a:xfrm>
            <a:off x="5067257" y="455338"/>
            <a:ext cx="3327100" cy="4173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5523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61</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lvl="0" algn="just" defTabSz="360000" eaLnBrk="0" fontAlgn="auto" hangingPunct="0">
              <a:lnSpc>
                <a:spcPct val="85000"/>
              </a:lnSpc>
              <a:spcBef>
                <a:spcPts val="1200"/>
              </a:spcBef>
              <a:spcAft>
                <a:spcPts val="1200"/>
              </a:spcAft>
              <a:defRPr/>
            </a:pPr>
            <a:r>
              <a:rPr lang="es-ES" altLang="es-ES_tradnl" sz="1600" b="1" dirty="0">
                <a:solidFill>
                  <a:srgbClr val="C00000"/>
                </a:solidFill>
                <a:latin typeface="Arial" pitchFamily="34" charset="0"/>
                <a:cs typeface="Arial" pitchFamily="34" charset="0"/>
              </a:rPr>
              <a:t>Fachada con Sistema de Aislamiento Térmico por Exterior</a:t>
            </a:r>
          </a:p>
        </p:txBody>
      </p:sp>
      <p:pic>
        <p:nvPicPr>
          <p:cNvPr id="3" name="Imagen 2"/>
          <p:cNvPicPr>
            <a:picLocks noChangeAspect="1"/>
          </p:cNvPicPr>
          <p:nvPr/>
        </p:nvPicPr>
        <p:blipFill rotWithShape="1">
          <a:blip r:embed="rId3" cstate="print">
            <a:extLst>
              <a:ext uri="{28A0092B-C50C-407E-A947-70E740481C1C}">
                <a14:useLocalDpi xmlns:a14="http://schemas.microsoft.com/office/drawing/2010/main" val="0"/>
              </a:ext>
            </a:extLst>
          </a:blip>
          <a:srcRect l="11908" r="7831"/>
          <a:stretch/>
        </p:blipFill>
        <p:spPr>
          <a:xfrm>
            <a:off x="230990" y="844396"/>
            <a:ext cx="4053016" cy="3787346"/>
          </a:xfrm>
          <a:prstGeom prst="rect">
            <a:avLst/>
          </a:prstGeom>
        </p:spPr>
      </p:pic>
      <p:pic>
        <p:nvPicPr>
          <p:cNvPr id="4" name="Imagen 3"/>
          <p:cNvPicPr>
            <a:picLocks noChangeAspect="1"/>
          </p:cNvPicPr>
          <p:nvPr/>
        </p:nvPicPr>
        <p:blipFill>
          <a:blip r:embed="rId4"/>
          <a:stretch>
            <a:fillRect/>
          </a:stretch>
        </p:blipFill>
        <p:spPr>
          <a:xfrm>
            <a:off x="5195483" y="844396"/>
            <a:ext cx="2754352" cy="3907824"/>
          </a:xfrm>
          <a:prstGeom prst="rect">
            <a:avLst/>
          </a:prstGeom>
        </p:spPr>
      </p:pic>
    </p:spTree>
    <p:extLst>
      <p:ext uri="{BB962C8B-B14F-4D97-AF65-F5344CB8AC3E}">
        <p14:creationId xmlns:p14="http://schemas.microsoft.com/office/powerpoint/2010/main" val="15524184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62</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0" y="410472"/>
            <a:ext cx="8086199"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lvl="0" algn="just" defTabSz="360000" eaLnBrk="0" fontAlgn="auto" hangingPunct="0">
              <a:lnSpc>
                <a:spcPct val="85000"/>
              </a:lnSpc>
              <a:spcBef>
                <a:spcPts val="1200"/>
              </a:spcBef>
              <a:spcAft>
                <a:spcPts val="1200"/>
              </a:spcAft>
              <a:defRPr/>
            </a:pPr>
            <a:r>
              <a:rPr lang="es-ES" altLang="es-ES_tradnl" sz="1600" b="1" dirty="0">
                <a:solidFill>
                  <a:srgbClr val="C00000"/>
                </a:solidFill>
                <a:latin typeface="Arial" pitchFamily="34" charset="0"/>
                <a:cs typeface="Arial" pitchFamily="34" charset="0"/>
              </a:rPr>
              <a:t>Fachada con Sistema de Aislamiento Térmico por Exterior (80mm LR y 80mm EPS)</a:t>
            </a:r>
          </a:p>
        </p:txBody>
      </p:sp>
      <p:pic>
        <p:nvPicPr>
          <p:cNvPr id="6" name="Imagen 5"/>
          <p:cNvPicPr>
            <a:picLocks noChangeAspect="1"/>
          </p:cNvPicPr>
          <p:nvPr/>
        </p:nvPicPr>
        <p:blipFill>
          <a:blip r:embed="rId3"/>
          <a:stretch>
            <a:fillRect/>
          </a:stretch>
        </p:blipFill>
        <p:spPr>
          <a:xfrm>
            <a:off x="3528641" y="694238"/>
            <a:ext cx="2763291" cy="3968379"/>
          </a:xfrm>
          <a:prstGeom prst="rect">
            <a:avLst/>
          </a:prstGeom>
          <a:ln>
            <a:solidFill>
              <a:schemeClr val="tx1"/>
            </a:solidFill>
          </a:ln>
        </p:spPr>
      </p:pic>
      <p:pic>
        <p:nvPicPr>
          <p:cNvPr id="7" name="Imagen 6"/>
          <p:cNvPicPr>
            <a:picLocks noChangeAspect="1"/>
          </p:cNvPicPr>
          <p:nvPr/>
        </p:nvPicPr>
        <p:blipFill>
          <a:blip r:embed="rId4"/>
          <a:stretch>
            <a:fillRect/>
          </a:stretch>
        </p:blipFill>
        <p:spPr>
          <a:xfrm>
            <a:off x="598733" y="694238"/>
            <a:ext cx="2775636" cy="3968379"/>
          </a:xfrm>
          <a:prstGeom prst="rect">
            <a:avLst/>
          </a:prstGeom>
          <a:ln>
            <a:solidFill>
              <a:schemeClr val="tx1"/>
            </a:solidFill>
          </a:ln>
        </p:spPr>
      </p:pic>
      <p:sp>
        <p:nvSpPr>
          <p:cNvPr id="10" name="Text Placeholder 9"/>
          <p:cNvSpPr>
            <a:spLocks noGrp="1"/>
          </p:cNvSpPr>
          <p:nvPr>
            <p:ph type="body" sz="quarter" idx="4294967295"/>
          </p:nvPr>
        </p:nvSpPr>
        <p:spPr>
          <a:xfrm>
            <a:off x="6376947" y="883711"/>
            <a:ext cx="2520563" cy="3982355"/>
          </a:xfrm>
          <a:prstGeom prst="rect">
            <a:avLst/>
          </a:prstGeom>
        </p:spPr>
        <p:txBody>
          <a:bodyPr>
            <a:normAutofit/>
          </a:bodyPr>
          <a:lstStyle/>
          <a:p>
            <a:r>
              <a:rPr lang="es-ES" sz="1400" b="1" dirty="0">
                <a:solidFill>
                  <a:srgbClr val="C00000"/>
                </a:solidFill>
              </a:rPr>
              <a:t>Sistema </a:t>
            </a:r>
            <a:r>
              <a:rPr lang="es-ES" sz="1400" b="1" dirty="0" err="1">
                <a:solidFill>
                  <a:srgbClr val="C00000"/>
                </a:solidFill>
              </a:rPr>
              <a:t>REDArt</a:t>
            </a:r>
            <a:r>
              <a:rPr lang="es-ES" sz="1400" b="1" dirty="0">
                <a:solidFill>
                  <a:srgbClr val="C00000"/>
                </a:solidFill>
              </a:rPr>
              <a:t>:</a:t>
            </a:r>
          </a:p>
          <a:p>
            <a:r>
              <a:rPr lang="es-ES" sz="1400" dirty="0" err="1">
                <a:solidFill>
                  <a:srgbClr val="C00000"/>
                </a:solidFill>
              </a:rPr>
              <a:t>Rocksate</a:t>
            </a:r>
            <a:r>
              <a:rPr lang="es-ES" sz="1400" dirty="0">
                <a:solidFill>
                  <a:srgbClr val="C00000"/>
                </a:solidFill>
              </a:rPr>
              <a:t> </a:t>
            </a:r>
            <a:r>
              <a:rPr lang="es-ES" sz="1400" dirty="0" err="1">
                <a:solidFill>
                  <a:srgbClr val="C00000"/>
                </a:solidFill>
              </a:rPr>
              <a:t>Duo</a:t>
            </a:r>
            <a:r>
              <a:rPr lang="es-ES" sz="1400" dirty="0">
                <a:solidFill>
                  <a:srgbClr val="C00000"/>
                </a:solidFill>
              </a:rPr>
              <a:t> Plus</a:t>
            </a:r>
            <a:endParaRPr lang="es-ES" sz="1400" b="1" dirty="0">
              <a:solidFill>
                <a:srgbClr val="C00000"/>
              </a:solidFill>
            </a:endParaRPr>
          </a:p>
          <a:p>
            <a:pPr marL="285750" indent="-285750">
              <a:buFont typeface="Wingdings" panose="05000000000000000000" pitchFamily="2" charset="2"/>
              <a:buChar char="§"/>
            </a:pPr>
            <a:r>
              <a:rPr lang="es-ES" sz="1200" b="0" dirty="0">
                <a:solidFill>
                  <a:schemeClr val="tx1"/>
                </a:solidFill>
              </a:rPr>
              <a:t>Conductividad: 0,035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Doble densidad= 120-70 Kg/m³</a:t>
            </a:r>
          </a:p>
          <a:p>
            <a:pPr marL="285750" indent="-285750">
              <a:buFont typeface="Wingdings" panose="05000000000000000000" pitchFamily="2" charset="2"/>
              <a:buChar char="§"/>
            </a:pPr>
            <a:r>
              <a:rPr lang="es-ES" sz="1200" b="0" dirty="0">
                <a:solidFill>
                  <a:schemeClr val="tx1"/>
                </a:solidFill>
              </a:rPr>
              <a:t>Sistema </a:t>
            </a:r>
            <a:r>
              <a:rPr lang="es-ES" sz="1200" b="0" dirty="0" err="1">
                <a:solidFill>
                  <a:schemeClr val="tx1"/>
                </a:solidFill>
              </a:rPr>
              <a:t>sate</a:t>
            </a:r>
            <a:r>
              <a:rPr lang="es-ES" sz="1200" b="0" dirty="0">
                <a:solidFill>
                  <a:schemeClr val="tx1"/>
                </a:solidFill>
              </a:rPr>
              <a:t> completo.</a:t>
            </a:r>
          </a:p>
          <a:p>
            <a:pPr marL="285750" indent="-285750">
              <a:buFont typeface="Wingdings" panose="05000000000000000000" pitchFamily="2" charset="2"/>
              <a:buChar char="§"/>
            </a:pPr>
            <a:endParaRPr lang="es-ES" sz="1200" b="0" dirty="0">
              <a:solidFill>
                <a:schemeClr val="tx1"/>
              </a:solidFill>
            </a:endParaRPr>
          </a:p>
          <a:p>
            <a:endParaRPr lang="es-ES" sz="1400" dirty="0"/>
          </a:p>
        </p:txBody>
      </p:sp>
    </p:spTree>
    <p:extLst>
      <p:ext uri="{BB962C8B-B14F-4D97-AF65-F5344CB8AC3E}">
        <p14:creationId xmlns:p14="http://schemas.microsoft.com/office/powerpoint/2010/main" val="3339455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63</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lvl="0" algn="just" defTabSz="360000" eaLnBrk="0" fontAlgn="auto" hangingPunct="0">
              <a:lnSpc>
                <a:spcPct val="85000"/>
              </a:lnSpc>
              <a:spcBef>
                <a:spcPts val="1200"/>
              </a:spcBef>
              <a:spcAft>
                <a:spcPts val="1200"/>
              </a:spcAft>
              <a:defRPr/>
            </a:pPr>
            <a:r>
              <a:rPr lang="es-ES" altLang="es-ES_tradnl" sz="1600" b="1" dirty="0">
                <a:solidFill>
                  <a:srgbClr val="C00000"/>
                </a:solidFill>
                <a:latin typeface="Arial" pitchFamily="34" charset="0"/>
                <a:cs typeface="Arial" pitchFamily="34" charset="0"/>
              </a:rPr>
              <a:t>Fachada metálica</a:t>
            </a:r>
          </a:p>
        </p:txBody>
      </p:sp>
      <p:pic>
        <p:nvPicPr>
          <p:cNvPr id="3" name="Imagen 2"/>
          <p:cNvPicPr>
            <a:picLocks noChangeAspect="1"/>
          </p:cNvPicPr>
          <p:nvPr/>
        </p:nvPicPr>
        <p:blipFill rotWithShape="1">
          <a:blip r:embed="rId3" cstate="print">
            <a:extLst>
              <a:ext uri="{28A0092B-C50C-407E-A947-70E740481C1C}">
                <a14:useLocalDpi xmlns:a14="http://schemas.microsoft.com/office/drawing/2010/main" val="0"/>
              </a:ext>
            </a:extLst>
          </a:blip>
          <a:srcRect l="2792" r="14735"/>
          <a:stretch/>
        </p:blipFill>
        <p:spPr>
          <a:xfrm>
            <a:off x="296562" y="901352"/>
            <a:ext cx="3649362" cy="3319509"/>
          </a:xfrm>
          <a:prstGeom prst="rect">
            <a:avLst/>
          </a:prstGeom>
        </p:spPr>
      </p:pic>
      <p:pic>
        <p:nvPicPr>
          <p:cNvPr id="4" name="Imagen 3"/>
          <p:cNvPicPr>
            <a:picLocks noChangeAspect="1"/>
          </p:cNvPicPr>
          <p:nvPr/>
        </p:nvPicPr>
        <p:blipFill rotWithShape="1">
          <a:blip r:embed="rId4" cstate="print">
            <a:extLst>
              <a:ext uri="{28A0092B-C50C-407E-A947-70E740481C1C}">
                <a14:useLocalDpi xmlns:a14="http://schemas.microsoft.com/office/drawing/2010/main" val="0"/>
              </a:ext>
            </a:extLst>
          </a:blip>
          <a:srcRect l="8757" t="13057" r="4617" b="3020"/>
          <a:stretch/>
        </p:blipFill>
        <p:spPr>
          <a:xfrm rot="16200000">
            <a:off x="4251268" y="942372"/>
            <a:ext cx="4455594" cy="3237468"/>
          </a:xfrm>
          <a:prstGeom prst="rect">
            <a:avLst/>
          </a:prstGeom>
          <a:ln>
            <a:solidFill>
              <a:schemeClr val="tx1"/>
            </a:solidFill>
          </a:ln>
        </p:spPr>
      </p:pic>
      <p:pic>
        <p:nvPicPr>
          <p:cNvPr id="7" name="Imagen 6"/>
          <p:cNvPicPr>
            <a:picLocks noChangeAspect="1"/>
          </p:cNvPicPr>
          <p:nvPr/>
        </p:nvPicPr>
        <p:blipFill>
          <a:blip r:embed="rId5"/>
          <a:stretch>
            <a:fillRect/>
          </a:stretch>
        </p:blipFill>
        <p:spPr>
          <a:xfrm>
            <a:off x="456862" y="2704053"/>
            <a:ext cx="1827578" cy="1862061"/>
          </a:xfrm>
          <a:prstGeom prst="rect">
            <a:avLst/>
          </a:prstGeom>
        </p:spPr>
      </p:pic>
    </p:spTree>
    <p:extLst>
      <p:ext uri="{BB962C8B-B14F-4D97-AF65-F5344CB8AC3E}">
        <p14:creationId xmlns:p14="http://schemas.microsoft.com/office/powerpoint/2010/main" val="1545323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3" cstate="print">
            <a:extLst>
              <a:ext uri="{28A0092B-C50C-407E-A947-70E740481C1C}">
                <a14:useLocalDpi xmlns:a14="http://schemas.microsoft.com/office/drawing/2010/main" val="0"/>
              </a:ext>
            </a:extLst>
          </a:blip>
          <a:srcRect b="8425"/>
          <a:stretch/>
        </p:blipFill>
        <p:spPr>
          <a:xfrm>
            <a:off x="617838" y="793096"/>
            <a:ext cx="5454136" cy="3745956"/>
          </a:xfrm>
          <a:prstGeom prst="rect">
            <a:avLst/>
          </a:prstGeom>
        </p:spPr>
      </p:pic>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64</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Forjados_ aislamiento sobre forjado</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8" name="Text Placeholder 9"/>
          <p:cNvSpPr>
            <a:spLocks noGrp="1"/>
          </p:cNvSpPr>
          <p:nvPr>
            <p:ph type="body" sz="quarter" idx="4294967295"/>
          </p:nvPr>
        </p:nvSpPr>
        <p:spPr>
          <a:xfrm>
            <a:off x="5828204" y="694238"/>
            <a:ext cx="3216943" cy="3620129"/>
          </a:xfrm>
          <a:prstGeom prst="rect">
            <a:avLst/>
          </a:prstGeom>
        </p:spPr>
        <p:txBody>
          <a:bodyPr>
            <a:normAutofit/>
          </a:bodyPr>
          <a:lstStyle/>
          <a:p>
            <a:r>
              <a:rPr lang="es-ES" sz="1400" b="1" dirty="0" err="1">
                <a:solidFill>
                  <a:srgbClr val="C00000"/>
                </a:solidFill>
              </a:rPr>
              <a:t>Rocksol</a:t>
            </a:r>
            <a:r>
              <a:rPr lang="es-ES" sz="1400" b="1" dirty="0">
                <a:solidFill>
                  <a:srgbClr val="C00000"/>
                </a:solidFill>
              </a:rPr>
              <a:t> -E- 501:</a:t>
            </a:r>
          </a:p>
          <a:p>
            <a:pPr marL="285750" indent="-285750">
              <a:buFont typeface="Wingdings" panose="05000000000000000000" pitchFamily="2" charset="2"/>
              <a:buChar char="§"/>
            </a:pPr>
            <a:r>
              <a:rPr lang="es-ES" sz="1200" b="0" dirty="0">
                <a:solidFill>
                  <a:schemeClr val="tx1"/>
                </a:solidFill>
              </a:rPr>
              <a:t>Conductividad: 0,041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 90 Kg/m³</a:t>
            </a:r>
          </a:p>
          <a:p>
            <a:pPr marL="285750" indent="-285750">
              <a:buFont typeface="Wingdings" panose="05000000000000000000" pitchFamily="2" charset="2"/>
              <a:buChar char="§"/>
            </a:pPr>
            <a:r>
              <a:rPr lang="es-ES" sz="1200" b="0" dirty="0">
                <a:solidFill>
                  <a:schemeClr val="tx1"/>
                </a:solidFill>
              </a:rPr>
              <a:t>Instalado bajo capa de compresión de solera de mortero con </a:t>
            </a:r>
            <a:r>
              <a:rPr lang="es-ES" sz="1200" b="0" dirty="0" err="1">
                <a:solidFill>
                  <a:schemeClr val="tx1"/>
                </a:solidFill>
              </a:rPr>
              <a:t>mallazo</a:t>
            </a:r>
            <a:endParaRPr lang="es-ES" sz="1200" b="0" dirty="0">
              <a:solidFill>
                <a:schemeClr val="tx1"/>
              </a:solidFill>
            </a:endParaRPr>
          </a:p>
          <a:p>
            <a:r>
              <a:rPr lang="es-ES" sz="1400" b="1" dirty="0" err="1">
                <a:solidFill>
                  <a:srgbClr val="C00000"/>
                </a:solidFill>
              </a:rPr>
              <a:t>Rocksol</a:t>
            </a:r>
            <a:r>
              <a:rPr lang="es-ES" sz="1400" b="1" dirty="0">
                <a:solidFill>
                  <a:srgbClr val="C00000"/>
                </a:solidFill>
              </a:rPr>
              <a:t> -E- 2 525:</a:t>
            </a:r>
          </a:p>
          <a:p>
            <a:pPr marL="285750" indent="-285750">
              <a:buFont typeface="Wingdings" panose="05000000000000000000" pitchFamily="2" charset="2"/>
              <a:buChar char="§"/>
            </a:pPr>
            <a:r>
              <a:rPr lang="es-ES" sz="1200" b="0" dirty="0">
                <a:solidFill>
                  <a:schemeClr val="tx1"/>
                </a:solidFill>
              </a:rPr>
              <a:t>Conductividad: 0,041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 150 Kg/m³</a:t>
            </a:r>
          </a:p>
          <a:p>
            <a:pPr marL="285750" indent="-285750">
              <a:buFont typeface="Wingdings" panose="05000000000000000000" pitchFamily="2" charset="2"/>
              <a:buChar char="§"/>
            </a:pPr>
            <a:r>
              <a:rPr lang="es-ES" sz="1200" b="0" dirty="0">
                <a:solidFill>
                  <a:schemeClr val="tx1"/>
                </a:solidFill>
              </a:rPr>
              <a:t>Instalado bajo capa de compresión de mortero </a:t>
            </a:r>
            <a:r>
              <a:rPr lang="es-ES" sz="1200" b="0" dirty="0" err="1">
                <a:solidFill>
                  <a:schemeClr val="tx1"/>
                </a:solidFill>
              </a:rPr>
              <a:t>autonivelante</a:t>
            </a:r>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endParaRPr lang="es-ES" sz="1400" dirty="0"/>
          </a:p>
        </p:txBody>
      </p:sp>
    </p:spTree>
    <p:extLst>
      <p:ext uri="{BB962C8B-B14F-4D97-AF65-F5344CB8AC3E}">
        <p14:creationId xmlns:p14="http://schemas.microsoft.com/office/powerpoint/2010/main" val="17834160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65</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Forjados_ ensayos ruido aéreo e impacto</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2" name="Imagen 1"/>
          <p:cNvPicPr>
            <a:picLocks noChangeAspect="1"/>
          </p:cNvPicPr>
          <p:nvPr/>
        </p:nvPicPr>
        <p:blipFill rotWithShape="1">
          <a:blip r:embed="rId3"/>
          <a:srcRect r="4057"/>
          <a:stretch/>
        </p:blipFill>
        <p:spPr>
          <a:xfrm>
            <a:off x="397763" y="735428"/>
            <a:ext cx="2576677" cy="3853048"/>
          </a:xfrm>
          <a:prstGeom prst="rect">
            <a:avLst/>
          </a:prstGeom>
          <a:ln>
            <a:solidFill>
              <a:schemeClr val="tx1"/>
            </a:solidFill>
          </a:ln>
        </p:spPr>
      </p:pic>
      <p:pic>
        <p:nvPicPr>
          <p:cNvPr id="4" name="Imagen 3"/>
          <p:cNvPicPr>
            <a:picLocks noChangeAspect="1"/>
          </p:cNvPicPr>
          <p:nvPr/>
        </p:nvPicPr>
        <p:blipFill rotWithShape="1">
          <a:blip r:embed="rId4"/>
          <a:srcRect r="4007"/>
          <a:stretch/>
        </p:blipFill>
        <p:spPr>
          <a:xfrm>
            <a:off x="3217830" y="744968"/>
            <a:ext cx="2673066" cy="3843508"/>
          </a:xfrm>
          <a:prstGeom prst="rect">
            <a:avLst/>
          </a:prstGeom>
          <a:ln>
            <a:solidFill>
              <a:schemeClr val="tx1"/>
            </a:solidFill>
          </a:ln>
        </p:spPr>
      </p:pic>
      <p:pic>
        <p:nvPicPr>
          <p:cNvPr id="5" name="Imagen 4"/>
          <p:cNvPicPr>
            <a:picLocks noChangeAspect="1"/>
          </p:cNvPicPr>
          <p:nvPr/>
        </p:nvPicPr>
        <p:blipFill rotWithShape="1">
          <a:blip r:embed="rId5"/>
          <a:srcRect l="2066" r="2309"/>
          <a:stretch/>
        </p:blipFill>
        <p:spPr>
          <a:xfrm>
            <a:off x="6128952" y="735428"/>
            <a:ext cx="2622391" cy="3853048"/>
          </a:xfrm>
          <a:prstGeom prst="rect">
            <a:avLst/>
          </a:prstGeom>
          <a:ln>
            <a:solidFill>
              <a:schemeClr val="tx1"/>
            </a:solidFill>
          </a:ln>
        </p:spPr>
      </p:pic>
    </p:spTree>
    <p:extLst>
      <p:ext uri="{BB962C8B-B14F-4D97-AF65-F5344CB8AC3E}">
        <p14:creationId xmlns:p14="http://schemas.microsoft.com/office/powerpoint/2010/main" val="875220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66</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Forjados_ aislamiento sobre y bajo forjado</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556" y="776618"/>
            <a:ext cx="5176794" cy="3882596"/>
          </a:xfrm>
          <a:prstGeom prst="rect">
            <a:avLst/>
          </a:prstGeom>
        </p:spPr>
      </p:pic>
      <p:sp>
        <p:nvSpPr>
          <p:cNvPr id="7" name="Text Placeholder 9"/>
          <p:cNvSpPr>
            <a:spLocks noGrp="1"/>
          </p:cNvSpPr>
          <p:nvPr>
            <p:ph type="body" sz="quarter" idx="4294967295"/>
          </p:nvPr>
        </p:nvSpPr>
        <p:spPr>
          <a:xfrm>
            <a:off x="5828204" y="513002"/>
            <a:ext cx="2969807" cy="4461064"/>
          </a:xfrm>
          <a:prstGeom prst="rect">
            <a:avLst/>
          </a:prstGeom>
        </p:spPr>
        <p:txBody>
          <a:bodyPr>
            <a:normAutofit/>
          </a:bodyPr>
          <a:lstStyle/>
          <a:p>
            <a:r>
              <a:rPr lang="es-ES" sz="1400" b="1" dirty="0">
                <a:solidFill>
                  <a:schemeClr val="tx1"/>
                </a:solidFill>
              </a:rPr>
              <a:t>SUELO FLOTANTE:</a:t>
            </a:r>
          </a:p>
          <a:p>
            <a:r>
              <a:rPr lang="es-ES" sz="1400" b="1" dirty="0" err="1">
                <a:solidFill>
                  <a:srgbClr val="C00000"/>
                </a:solidFill>
              </a:rPr>
              <a:t>Rocksol</a:t>
            </a:r>
            <a:r>
              <a:rPr lang="es-ES" sz="1400" b="1" dirty="0">
                <a:solidFill>
                  <a:srgbClr val="C00000"/>
                </a:solidFill>
              </a:rPr>
              <a:t> -E- 501, </a:t>
            </a:r>
            <a:r>
              <a:rPr lang="es-ES" sz="1400" b="1" dirty="0" err="1">
                <a:solidFill>
                  <a:srgbClr val="C00000"/>
                </a:solidFill>
              </a:rPr>
              <a:t>Rocksol</a:t>
            </a:r>
            <a:r>
              <a:rPr lang="es-ES" sz="1400" b="1" dirty="0">
                <a:solidFill>
                  <a:srgbClr val="C00000"/>
                </a:solidFill>
              </a:rPr>
              <a:t> -E- 2 525</a:t>
            </a:r>
          </a:p>
          <a:p>
            <a:r>
              <a:rPr lang="es-ES" sz="1400" dirty="0">
                <a:solidFill>
                  <a:schemeClr val="tx1"/>
                </a:solidFill>
              </a:rPr>
              <a:t>FIJACIÓN BAJO FORJADO:</a:t>
            </a:r>
          </a:p>
          <a:p>
            <a:r>
              <a:rPr lang="es-ES" sz="1400" dirty="0" err="1">
                <a:solidFill>
                  <a:srgbClr val="C00000"/>
                </a:solidFill>
              </a:rPr>
              <a:t>Ventirock</a:t>
            </a:r>
            <a:r>
              <a:rPr lang="es-ES" sz="1400" dirty="0">
                <a:solidFill>
                  <a:srgbClr val="C00000"/>
                </a:solidFill>
              </a:rPr>
              <a:t> </a:t>
            </a:r>
            <a:r>
              <a:rPr lang="es-ES" sz="1400" dirty="0" err="1">
                <a:solidFill>
                  <a:srgbClr val="C00000"/>
                </a:solidFill>
              </a:rPr>
              <a:t>Duo</a:t>
            </a:r>
            <a:endParaRPr lang="es-ES" sz="1400" dirty="0">
              <a:solidFill>
                <a:srgbClr val="C00000"/>
              </a:solidFill>
            </a:endParaRPr>
          </a:p>
          <a:p>
            <a:pPr marL="285750" indent="-285750">
              <a:buFont typeface="Wingdings" panose="05000000000000000000" pitchFamily="2" charset="2"/>
              <a:buChar char="§"/>
            </a:pPr>
            <a:r>
              <a:rPr lang="es-ES" sz="1200" b="0" dirty="0">
                <a:solidFill>
                  <a:schemeClr val="tx1"/>
                </a:solidFill>
              </a:rPr>
              <a:t>Conductividad: 0,034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Doble densidad = 100 – 40 Kg/m³</a:t>
            </a:r>
          </a:p>
          <a:p>
            <a:pPr marL="285750" indent="-285750">
              <a:buFont typeface="Wingdings" panose="05000000000000000000" pitchFamily="2" charset="2"/>
              <a:buChar char="§"/>
            </a:pPr>
            <a:r>
              <a:rPr lang="es-ES" sz="1200" b="0" dirty="0">
                <a:solidFill>
                  <a:schemeClr val="tx1"/>
                </a:solidFill>
              </a:rPr>
              <a:t>Instalado con mortero o espigas</a:t>
            </a:r>
          </a:p>
          <a:p>
            <a:r>
              <a:rPr lang="es-ES" sz="1400" dirty="0" err="1">
                <a:solidFill>
                  <a:srgbClr val="C00000"/>
                </a:solidFill>
              </a:rPr>
              <a:t>Alpharock</a:t>
            </a:r>
            <a:r>
              <a:rPr lang="es-ES" sz="1400" dirty="0">
                <a:solidFill>
                  <a:srgbClr val="C00000"/>
                </a:solidFill>
              </a:rPr>
              <a:t> E 225</a:t>
            </a:r>
          </a:p>
          <a:p>
            <a:pPr marL="285750" indent="-285750">
              <a:buFont typeface="Wingdings" panose="05000000000000000000" pitchFamily="2" charset="2"/>
              <a:buChar char="§"/>
            </a:pPr>
            <a:r>
              <a:rPr lang="es-ES" sz="1200" b="0" dirty="0">
                <a:solidFill>
                  <a:schemeClr val="tx1"/>
                </a:solidFill>
              </a:rPr>
              <a:t>Conductividad: 0,034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Densidad = 70 Kg/m³</a:t>
            </a:r>
          </a:p>
          <a:p>
            <a:pPr marL="285750" indent="-285750">
              <a:buFont typeface="Wingdings" panose="05000000000000000000" pitchFamily="2" charset="2"/>
              <a:buChar char="§"/>
            </a:pPr>
            <a:r>
              <a:rPr lang="es-ES" sz="1200" b="0" dirty="0">
                <a:solidFill>
                  <a:schemeClr val="tx1"/>
                </a:solidFill>
              </a:rPr>
              <a:t>Instalado con mortero o espigas</a:t>
            </a:r>
          </a:p>
          <a:p>
            <a:r>
              <a:rPr lang="es-ES" sz="1200" dirty="0">
                <a:solidFill>
                  <a:schemeClr val="tx1"/>
                </a:solidFill>
              </a:rPr>
              <a:t>ACABADO FALSO TECHO:</a:t>
            </a:r>
          </a:p>
          <a:p>
            <a:r>
              <a:rPr lang="es-ES" sz="1200" dirty="0">
                <a:solidFill>
                  <a:srgbClr val="C00000"/>
                </a:solidFill>
              </a:rPr>
              <a:t>ROCKFON según aplicación</a:t>
            </a:r>
            <a:endParaRPr lang="es-ES" sz="1200" b="0" dirty="0">
              <a:solidFill>
                <a:schemeClr val="tx1"/>
              </a:solidFill>
            </a:endParaRPr>
          </a:p>
          <a:p>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endParaRPr lang="es-ES" sz="1400" dirty="0"/>
          </a:p>
        </p:txBody>
      </p:sp>
    </p:spTree>
    <p:extLst>
      <p:ext uri="{BB962C8B-B14F-4D97-AF65-F5344CB8AC3E}">
        <p14:creationId xmlns:p14="http://schemas.microsoft.com/office/powerpoint/2010/main" val="16414953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67</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410472"/>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Forjados_ aislamiento bajo forjado</a:t>
            </a:r>
          </a:p>
          <a:p>
            <a:pPr marL="0" marR="0" lvl="0" indent="0" algn="l" defTabSz="914400" rtl="0" eaLnBrk="1" fontAlgn="base" latinLnBrk="0" hangingPunct="1">
              <a:lnSpc>
                <a:spcPct val="97000"/>
              </a:lnSpc>
              <a:spcBef>
                <a:spcPct val="0"/>
              </a:spcBef>
              <a:spcAft>
                <a:spcPct val="0"/>
              </a:spcAft>
              <a:buClrTx/>
              <a:buSzTx/>
              <a:buFontTx/>
              <a:buNone/>
              <a:tabLst/>
              <a:defRPr/>
            </a:pPr>
            <a:r>
              <a:rPr lang="es-ES" sz="1400" kern="0" dirty="0">
                <a:solidFill>
                  <a:schemeClr val="tx1"/>
                </a:solidFill>
                <a:latin typeface="Arial"/>
                <a:cs typeface="Arial"/>
              </a:rPr>
              <a:t>Oficinas Inditex A Coruña</a:t>
            </a:r>
            <a:endParaRPr kumimoji="0" lang="ca-ES" sz="1400" i="0" u="none" strike="noStrike" kern="0" cap="none" spc="0" normalizeH="0" baseline="0" noProof="0" dirty="0">
              <a:ln>
                <a:noFill/>
              </a:ln>
              <a:solidFill>
                <a:schemeClr val="tx1"/>
              </a:solidFill>
              <a:effectLst/>
              <a:uLnTx/>
              <a:uFillTx/>
              <a:latin typeface="Arial"/>
              <a:cs typeface="Arial"/>
            </a:endParaRPr>
          </a:p>
        </p:txBody>
      </p:sp>
      <p:sp>
        <p:nvSpPr>
          <p:cNvPr id="7" name="Text Placeholder 9"/>
          <p:cNvSpPr>
            <a:spLocks noGrp="1"/>
          </p:cNvSpPr>
          <p:nvPr>
            <p:ph type="body" sz="quarter" idx="4294967295"/>
          </p:nvPr>
        </p:nvSpPr>
        <p:spPr>
          <a:xfrm>
            <a:off x="5894108" y="513002"/>
            <a:ext cx="2969807" cy="4461064"/>
          </a:xfrm>
          <a:prstGeom prst="rect">
            <a:avLst/>
          </a:prstGeom>
        </p:spPr>
        <p:txBody>
          <a:bodyPr>
            <a:normAutofit/>
          </a:bodyPr>
          <a:lstStyle/>
          <a:p>
            <a:r>
              <a:rPr lang="es-ES" sz="1400" dirty="0">
                <a:solidFill>
                  <a:schemeClr val="tx1"/>
                </a:solidFill>
              </a:rPr>
              <a:t>AISLAMIENTO BAJO FORJADO:</a:t>
            </a:r>
          </a:p>
          <a:p>
            <a:r>
              <a:rPr lang="es-ES" sz="1400" dirty="0" err="1">
                <a:solidFill>
                  <a:srgbClr val="C00000"/>
                </a:solidFill>
              </a:rPr>
              <a:t>Ventirock</a:t>
            </a:r>
            <a:r>
              <a:rPr lang="es-ES" sz="1400" dirty="0">
                <a:solidFill>
                  <a:srgbClr val="C00000"/>
                </a:solidFill>
              </a:rPr>
              <a:t> </a:t>
            </a:r>
            <a:r>
              <a:rPr lang="es-ES" sz="1400" dirty="0" err="1">
                <a:solidFill>
                  <a:srgbClr val="C00000"/>
                </a:solidFill>
              </a:rPr>
              <a:t>Duo</a:t>
            </a:r>
            <a:endParaRPr lang="es-ES" sz="1400" dirty="0">
              <a:solidFill>
                <a:srgbClr val="C00000"/>
              </a:solidFill>
            </a:endParaRPr>
          </a:p>
          <a:p>
            <a:pPr marL="285750" indent="-285750">
              <a:buFont typeface="Wingdings" panose="05000000000000000000" pitchFamily="2" charset="2"/>
              <a:buChar char="§"/>
            </a:pPr>
            <a:r>
              <a:rPr lang="es-ES" sz="1200" b="0" dirty="0">
                <a:solidFill>
                  <a:schemeClr val="tx1"/>
                </a:solidFill>
              </a:rPr>
              <a:t>Conductividad: 0,034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Doble densidad = 100 – 40 Kg/m³</a:t>
            </a:r>
          </a:p>
          <a:p>
            <a:pPr marL="285750" indent="-285750">
              <a:buFont typeface="Wingdings" panose="05000000000000000000" pitchFamily="2" charset="2"/>
              <a:buChar char="§"/>
            </a:pPr>
            <a:r>
              <a:rPr lang="es-ES" sz="1200" b="0" dirty="0">
                <a:solidFill>
                  <a:schemeClr val="tx1"/>
                </a:solidFill>
              </a:rPr>
              <a:t>Instalado con mortero o espigas</a:t>
            </a:r>
          </a:p>
          <a:p>
            <a:pPr marL="285750" indent="-285750">
              <a:buFont typeface="Wingdings" panose="05000000000000000000" pitchFamily="2" charset="2"/>
              <a:buChar char="§"/>
            </a:pPr>
            <a:r>
              <a:rPr lang="es-ES" sz="1200" b="0" dirty="0">
                <a:solidFill>
                  <a:schemeClr val="tx1"/>
                </a:solidFill>
              </a:rPr>
              <a:t>Anclado con fijación mecánica</a:t>
            </a:r>
          </a:p>
          <a:p>
            <a:pPr marL="285750" indent="-285750">
              <a:buFont typeface="Wingdings" panose="05000000000000000000" pitchFamily="2" charset="2"/>
              <a:buChar char="§"/>
            </a:pPr>
            <a:r>
              <a:rPr lang="es-ES" sz="1200" b="0" dirty="0">
                <a:solidFill>
                  <a:schemeClr val="tx1"/>
                </a:solidFill>
              </a:rPr>
              <a:t>Pintado con pintura negra Bs1d0 aplicada con pistola</a:t>
            </a:r>
          </a:p>
          <a:p>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endParaRPr lang="es-ES" sz="1400" dirty="0"/>
          </a:p>
        </p:txBody>
      </p:sp>
      <p:pic>
        <p:nvPicPr>
          <p:cNvPr id="3" name="Imagen 2"/>
          <p:cNvPicPr>
            <a:picLocks noChangeAspect="1"/>
          </p:cNvPicPr>
          <p:nvPr/>
        </p:nvPicPr>
        <p:blipFill rotWithShape="1">
          <a:blip r:embed="rId3" cstate="print">
            <a:extLst>
              <a:ext uri="{28A0092B-C50C-407E-A947-70E740481C1C}">
                <a14:useLocalDpi xmlns:a14="http://schemas.microsoft.com/office/drawing/2010/main" val="0"/>
              </a:ext>
            </a:extLst>
          </a:blip>
          <a:srcRect l="7646" r="8020"/>
          <a:stretch/>
        </p:blipFill>
        <p:spPr>
          <a:xfrm>
            <a:off x="527222" y="1077610"/>
            <a:ext cx="5214311" cy="3477913"/>
          </a:xfrm>
          <a:prstGeom prst="rect">
            <a:avLst/>
          </a:prstGeom>
        </p:spPr>
      </p:pic>
    </p:spTree>
    <p:extLst>
      <p:ext uri="{BB962C8B-B14F-4D97-AF65-F5344CB8AC3E}">
        <p14:creationId xmlns:p14="http://schemas.microsoft.com/office/powerpoint/2010/main" val="30300569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1"/>
          </p:nvPr>
        </p:nvSpPr>
        <p:spPr>
          <a:xfrm>
            <a:off x="8604000" y="4866066"/>
            <a:ext cx="360000" cy="108000"/>
          </a:xfrm>
        </p:spPr>
        <p:txBody>
          <a:bodyPr/>
          <a:lstStyle>
            <a:lvl1pPr algn="r">
              <a:lnSpc>
                <a:spcPct val="85000"/>
              </a:lnSpc>
              <a:defRPr sz="600">
                <a:solidFill>
                  <a:schemeClr val="tx1"/>
                </a:solidFill>
              </a:defRPr>
            </a:lvl1pPr>
          </a:lstStyle>
          <a:p>
            <a:fld id="{130CA15A-B377-495B-BF48-3A3144721AF6}" type="slidenum">
              <a:rPr lang="en-US" smtClean="0"/>
              <a:pPr/>
              <a:t>68</a:t>
            </a:fld>
            <a:endParaRPr lang="en-US" dirty="0"/>
          </a:p>
        </p:txBody>
      </p:sp>
      <p:pic>
        <p:nvPicPr>
          <p:cNvPr id="21506" name="Picture 2" descr="C:\JORDI\PRESENTACIONES\3D ELIES\CUBIERTA PLANA hormigon.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076" b="12028"/>
          <a:stretch/>
        </p:blipFill>
        <p:spPr bwMode="auto">
          <a:xfrm>
            <a:off x="319044" y="942204"/>
            <a:ext cx="5290923" cy="321011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755651" y="229236"/>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Cubiertas edificios convencionales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7" name="Text Placeholder 9"/>
          <p:cNvSpPr txBox="1">
            <a:spLocks/>
          </p:cNvSpPr>
          <p:nvPr/>
        </p:nvSpPr>
        <p:spPr bwMode="gray">
          <a:xfrm>
            <a:off x="5828204" y="669524"/>
            <a:ext cx="2969807" cy="3737722"/>
          </a:xfrm>
          <a:prstGeom prst="rect">
            <a:avLst/>
          </a:prstGeom>
        </p:spPr>
        <p:txBody>
          <a:bodyPr vert="horz" lIns="0" tIns="0" rIns="0" bIns="0" rtlCol="0">
            <a:normAutofit/>
          </a:bodyPr>
          <a:lstStyle>
            <a:lvl1pPr marL="0" indent="0" algn="l" defTabSz="685783" rtl="0" eaLnBrk="1" latinLnBrk="0" hangingPunct="1">
              <a:lnSpc>
                <a:spcPct val="85000"/>
              </a:lnSpc>
              <a:spcBef>
                <a:spcPts val="1400"/>
              </a:spcBef>
              <a:buFont typeface="Arial" panose="020B0604020202020204" pitchFamily="34" charset="0"/>
              <a:buNone/>
              <a:defRPr sz="1800" b="1" kern="1200">
                <a:solidFill>
                  <a:schemeClr val="accent1"/>
                </a:solidFill>
                <a:latin typeface="+mn-lt"/>
                <a:ea typeface="+mn-ea"/>
                <a:cs typeface="+mn-cs"/>
              </a:defRPr>
            </a:lvl1pPr>
            <a:lvl2pPr marL="0" indent="0" algn="l" defTabSz="685783" rtl="0" eaLnBrk="1" latinLnBrk="0" hangingPunct="1">
              <a:lnSpc>
                <a:spcPct val="85000"/>
              </a:lnSpc>
              <a:spcBef>
                <a:spcPts val="1400"/>
              </a:spcBef>
              <a:buFont typeface="Arial" panose="020B0604020202020204" pitchFamily="34" charset="0"/>
              <a:buNone/>
              <a:defRPr sz="1200" kern="1200">
                <a:solidFill>
                  <a:schemeClr val="tx1"/>
                </a:solidFill>
                <a:latin typeface="+mn-lt"/>
                <a:ea typeface="+mn-ea"/>
                <a:cs typeface="+mn-cs"/>
              </a:defRPr>
            </a:lvl2pPr>
            <a:lvl3pPr marL="180000" indent="-180000" algn="l" defTabSz="685783" rtl="0" eaLnBrk="1" latinLnBrk="0" hangingPunct="1">
              <a:lnSpc>
                <a:spcPct val="85000"/>
              </a:lnSpc>
              <a:spcBef>
                <a:spcPts val="500"/>
              </a:spcBef>
              <a:buClrTx/>
              <a:buFont typeface=".HelveticaNeueDeskInterface-Regular" charset="-120"/>
              <a:buChar char="–"/>
              <a:defRPr sz="1200" kern="1200">
                <a:solidFill>
                  <a:schemeClr val="tx1"/>
                </a:solidFill>
                <a:latin typeface="+mn-lt"/>
                <a:ea typeface="+mn-ea"/>
                <a:cs typeface="+mn-cs"/>
              </a:defRPr>
            </a:lvl3pPr>
            <a:lvl4pPr marL="360000" indent="-180000" algn="l" defTabSz="685783" rtl="0" eaLnBrk="1" latinLnBrk="0" hangingPunct="1">
              <a:lnSpc>
                <a:spcPct val="85000"/>
              </a:lnSpc>
              <a:spcBef>
                <a:spcPts val="400"/>
              </a:spcBef>
              <a:buClrTx/>
              <a:buFont typeface=".HelveticaNeueDeskInterface-Regular" charset="-120"/>
              <a:buChar char="–"/>
              <a:defRPr sz="1200" kern="1200">
                <a:solidFill>
                  <a:schemeClr val="tx1"/>
                </a:solidFill>
                <a:latin typeface="+mn-lt"/>
                <a:ea typeface="+mn-ea"/>
                <a:cs typeface="+mn-cs"/>
              </a:defRPr>
            </a:lvl4pPr>
            <a:lvl5pPr marL="540000" indent="-180000" algn="l" defTabSz="685783" rtl="0" eaLnBrk="1" latinLnBrk="0" hangingPunct="1">
              <a:lnSpc>
                <a:spcPct val="85000"/>
              </a:lnSpc>
              <a:spcBef>
                <a:spcPts val="400"/>
              </a:spcBef>
              <a:buClrTx/>
              <a:buFont typeface=".HelveticaNeueDeskInterface-Regular" charset="-120"/>
              <a:buChar char="–"/>
              <a:defRPr sz="1200" kern="1200" baseline="0">
                <a:solidFill>
                  <a:schemeClr val="tx1"/>
                </a:solidFill>
                <a:latin typeface="+mn-lt"/>
                <a:ea typeface="+mn-ea"/>
                <a:cs typeface="+mn-cs"/>
              </a:defRPr>
            </a:lvl5pPr>
            <a:lvl6pPr marL="72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90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108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126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9pPr>
          </a:lstStyle>
          <a:p>
            <a:r>
              <a:rPr lang="es-ES" sz="1400" dirty="0" err="1">
                <a:solidFill>
                  <a:srgbClr val="C00000"/>
                </a:solidFill>
              </a:rPr>
              <a:t>Hardrock</a:t>
            </a:r>
            <a:r>
              <a:rPr lang="es-ES" sz="1400" dirty="0">
                <a:solidFill>
                  <a:srgbClr val="C00000"/>
                </a:solidFill>
              </a:rPr>
              <a:t> 391</a:t>
            </a:r>
          </a:p>
          <a:p>
            <a:pPr marL="285750" indent="-285750">
              <a:buFont typeface="Wingdings" panose="05000000000000000000" pitchFamily="2" charset="2"/>
              <a:buChar char="§"/>
            </a:pPr>
            <a:r>
              <a:rPr lang="es-ES" sz="1400" b="0" dirty="0">
                <a:solidFill>
                  <a:schemeClr val="tx1"/>
                </a:solidFill>
              </a:rPr>
              <a:t>Conductividad: 0,039 W/</a:t>
            </a:r>
            <a:r>
              <a:rPr lang="es-ES" sz="1400" b="0" dirty="0" err="1">
                <a:solidFill>
                  <a:schemeClr val="tx1"/>
                </a:solidFill>
              </a:rPr>
              <a:t>mK</a:t>
            </a:r>
            <a:endParaRPr lang="es-ES" sz="1400" b="0" dirty="0">
              <a:solidFill>
                <a:schemeClr val="tx1"/>
              </a:solidFill>
            </a:endParaRPr>
          </a:p>
          <a:p>
            <a:pPr marL="285750" indent="-285750">
              <a:buFont typeface="Wingdings" panose="05000000000000000000" pitchFamily="2" charset="2"/>
              <a:buChar char="§"/>
            </a:pPr>
            <a:r>
              <a:rPr lang="es-ES" sz="1400" b="0" dirty="0">
                <a:solidFill>
                  <a:schemeClr val="tx1"/>
                </a:solidFill>
              </a:rPr>
              <a:t>Doble densidad = 230 - 150Kg/m³</a:t>
            </a:r>
            <a:endParaRPr lang="es-ES" sz="1400" dirty="0">
              <a:solidFill>
                <a:srgbClr val="C00000"/>
              </a:solidFill>
            </a:endParaRPr>
          </a:p>
          <a:p>
            <a:r>
              <a:rPr lang="es-ES" sz="1400" dirty="0" err="1">
                <a:solidFill>
                  <a:srgbClr val="C00000"/>
                </a:solidFill>
              </a:rPr>
              <a:t>Durock</a:t>
            </a:r>
            <a:r>
              <a:rPr lang="es-ES" sz="1400" dirty="0">
                <a:solidFill>
                  <a:srgbClr val="C00000"/>
                </a:solidFill>
              </a:rPr>
              <a:t> 386</a:t>
            </a:r>
          </a:p>
          <a:p>
            <a:pPr marL="285750" indent="-285750">
              <a:buFont typeface="Wingdings" panose="05000000000000000000" pitchFamily="2" charset="2"/>
              <a:buChar char="§"/>
            </a:pPr>
            <a:r>
              <a:rPr lang="es-ES" sz="1400" b="0" dirty="0">
                <a:solidFill>
                  <a:schemeClr val="tx1"/>
                </a:solidFill>
              </a:rPr>
              <a:t>Conductividad: 0,038 W/</a:t>
            </a:r>
            <a:r>
              <a:rPr lang="es-ES" sz="1400" b="0" dirty="0" err="1">
                <a:solidFill>
                  <a:schemeClr val="tx1"/>
                </a:solidFill>
              </a:rPr>
              <a:t>mK</a:t>
            </a:r>
            <a:endParaRPr lang="es-ES" sz="1400" b="0" dirty="0">
              <a:solidFill>
                <a:schemeClr val="tx1"/>
              </a:solidFill>
            </a:endParaRPr>
          </a:p>
          <a:p>
            <a:pPr marL="285750" indent="-285750">
              <a:buFont typeface="Wingdings" panose="05000000000000000000" pitchFamily="2" charset="2"/>
              <a:buChar char="§"/>
            </a:pPr>
            <a:r>
              <a:rPr lang="es-ES" sz="1400" b="0" dirty="0">
                <a:solidFill>
                  <a:schemeClr val="tx1"/>
                </a:solidFill>
              </a:rPr>
              <a:t>Doble densidad = 210 – 135 Kg/m³</a:t>
            </a:r>
          </a:p>
          <a:p>
            <a:r>
              <a:rPr lang="es-ES" sz="1400" dirty="0" err="1">
                <a:solidFill>
                  <a:srgbClr val="C00000"/>
                </a:solidFill>
              </a:rPr>
              <a:t>Durock</a:t>
            </a:r>
            <a:r>
              <a:rPr lang="es-ES" sz="1400" dirty="0">
                <a:solidFill>
                  <a:srgbClr val="C00000"/>
                </a:solidFill>
              </a:rPr>
              <a:t> </a:t>
            </a:r>
            <a:r>
              <a:rPr lang="es-ES" sz="1400" dirty="0" err="1">
                <a:solidFill>
                  <a:srgbClr val="C00000"/>
                </a:solidFill>
              </a:rPr>
              <a:t>Energy</a:t>
            </a:r>
            <a:r>
              <a:rPr lang="es-ES" sz="1400" dirty="0">
                <a:solidFill>
                  <a:srgbClr val="C00000"/>
                </a:solidFill>
              </a:rPr>
              <a:t> SP</a:t>
            </a:r>
          </a:p>
          <a:p>
            <a:pPr marL="285750" indent="-285750">
              <a:buFont typeface="Wingdings" panose="05000000000000000000" pitchFamily="2" charset="2"/>
              <a:buChar char="§"/>
            </a:pPr>
            <a:r>
              <a:rPr lang="es-ES" sz="1400" b="0" dirty="0">
                <a:solidFill>
                  <a:schemeClr val="tx1"/>
                </a:solidFill>
              </a:rPr>
              <a:t>Conductividad: 0,037 W/</a:t>
            </a:r>
            <a:r>
              <a:rPr lang="es-ES" sz="1400" b="0" dirty="0" err="1">
                <a:solidFill>
                  <a:schemeClr val="tx1"/>
                </a:solidFill>
              </a:rPr>
              <a:t>mK</a:t>
            </a:r>
            <a:endParaRPr lang="es-ES" sz="1400" b="0" dirty="0">
              <a:solidFill>
                <a:schemeClr val="tx1"/>
              </a:solidFill>
            </a:endParaRPr>
          </a:p>
          <a:p>
            <a:pPr marL="285750" indent="-285750">
              <a:buFont typeface="Wingdings" panose="05000000000000000000" pitchFamily="2" charset="2"/>
              <a:buChar char="§"/>
            </a:pPr>
            <a:r>
              <a:rPr lang="es-ES" sz="1400" b="0" dirty="0">
                <a:solidFill>
                  <a:schemeClr val="tx1"/>
                </a:solidFill>
              </a:rPr>
              <a:t>Doble densidad = 180 -100 Kg/m³</a:t>
            </a:r>
          </a:p>
          <a:p>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endParaRPr lang="es-ES" sz="1400" dirty="0"/>
          </a:p>
        </p:txBody>
      </p:sp>
    </p:spTree>
    <p:extLst>
      <p:ext uri="{BB962C8B-B14F-4D97-AF65-F5344CB8AC3E}">
        <p14:creationId xmlns:p14="http://schemas.microsoft.com/office/powerpoint/2010/main" val="38745981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1"/>
          </p:nvPr>
        </p:nvSpPr>
        <p:spPr>
          <a:xfrm>
            <a:off x="8604000" y="4866066"/>
            <a:ext cx="360000" cy="108000"/>
          </a:xfrm>
        </p:spPr>
        <p:txBody>
          <a:bodyPr/>
          <a:lstStyle>
            <a:lvl1pPr algn="r">
              <a:lnSpc>
                <a:spcPct val="85000"/>
              </a:lnSpc>
              <a:defRPr sz="600">
                <a:solidFill>
                  <a:schemeClr val="tx1"/>
                </a:solidFill>
              </a:defRPr>
            </a:lvl1pPr>
          </a:lstStyle>
          <a:p>
            <a:fld id="{130CA15A-B377-495B-BF48-3A3144721AF6}" type="slidenum">
              <a:rPr lang="en-US" smtClean="0"/>
              <a:pPr/>
              <a:t>69</a:t>
            </a:fld>
            <a:endParaRPr lang="en-US" dirty="0"/>
          </a:p>
        </p:txBody>
      </p:sp>
      <p:pic>
        <p:nvPicPr>
          <p:cNvPr id="5122" name="Picture 2" descr="C:\JORDI\PRESENTACIONES\3D ELIES\CUBIERTA INCLINADA sobrecubierta bajorastreles.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542"/>
          <a:stretch/>
        </p:blipFill>
        <p:spPr bwMode="auto">
          <a:xfrm>
            <a:off x="269615" y="590295"/>
            <a:ext cx="5216294" cy="357805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755651" y="229236"/>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Cubiertas edificios convencionales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7" name="Text Placeholder 9"/>
          <p:cNvSpPr txBox="1">
            <a:spLocks/>
          </p:cNvSpPr>
          <p:nvPr/>
        </p:nvSpPr>
        <p:spPr bwMode="gray">
          <a:xfrm>
            <a:off x="5828204" y="669524"/>
            <a:ext cx="2969807" cy="3737722"/>
          </a:xfrm>
          <a:prstGeom prst="rect">
            <a:avLst/>
          </a:prstGeom>
        </p:spPr>
        <p:txBody>
          <a:bodyPr vert="horz" lIns="0" tIns="0" rIns="0" bIns="0" rtlCol="0">
            <a:normAutofit/>
          </a:bodyPr>
          <a:lstStyle>
            <a:lvl1pPr marL="0" indent="0" algn="l" defTabSz="685783" rtl="0" eaLnBrk="1" latinLnBrk="0" hangingPunct="1">
              <a:lnSpc>
                <a:spcPct val="85000"/>
              </a:lnSpc>
              <a:spcBef>
                <a:spcPts val="1400"/>
              </a:spcBef>
              <a:buFont typeface="Arial" panose="020B0604020202020204" pitchFamily="34" charset="0"/>
              <a:buNone/>
              <a:defRPr sz="1800" b="1" kern="1200">
                <a:solidFill>
                  <a:schemeClr val="accent1"/>
                </a:solidFill>
                <a:latin typeface="+mn-lt"/>
                <a:ea typeface="+mn-ea"/>
                <a:cs typeface="+mn-cs"/>
              </a:defRPr>
            </a:lvl1pPr>
            <a:lvl2pPr marL="0" indent="0" algn="l" defTabSz="685783" rtl="0" eaLnBrk="1" latinLnBrk="0" hangingPunct="1">
              <a:lnSpc>
                <a:spcPct val="85000"/>
              </a:lnSpc>
              <a:spcBef>
                <a:spcPts val="1400"/>
              </a:spcBef>
              <a:buFont typeface="Arial" panose="020B0604020202020204" pitchFamily="34" charset="0"/>
              <a:buNone/>
              <a:defRPr sz="1200" kern="1200">
                <a:solidFill>
                  <a:schemeClr val="tx1"/>
                </a:solidFill>
                <a:latin typeface="+mn-lt"/>
                <a:ea typeface="+mn-ea"/>
                <a:cs typeface="+mn-cs"/>
              </a:defRPr>
            </a:lvl2pPr>
            <a:lvl3pPr marL="180000" indent="-180000" algn="l" defTabSz="685783" rtl="0" eaLnBrk="1" latinLnBrk="0" hangingPunct="1">
              <a:lnSpc>
                <a:spcPct val="85000"/>
              </a:lnSpc>
              <a:spcBef>
                <a:spcPts val="500"/>
              </a:spcBef>
              <a:buClrTx/>
              <a:buFont typeface=".HelveticaNeueDeskInterface-Regular" charset="-120"/>
              <a:buChar char="–"/>
              <a:defRPr sz="1200" kern="1200">
                <a:solidFill>
                  <a:schemeClr val="tx1"/>
                </a:solidFill>
                <a:latin typeface="+mn-lt"/>
                <a:ea typeface="+mn-ea"/>
                <a:cs typeface="+mn-cs"/>
              </a:defRPr>
            </a:lvl3pPr>
            <a:lvl4pPr marL="360000" indent="-180000" algn="l" defTabSz="685783" rtl="0" eaLnBrk="1" latinLnBrk="0" hangingPunct="1">
              <a:lnSpc>
                <a:spcPct val="85000"/>
              </a:lnSpc>
              <a:spcBef>
                <a:spcPts val="400"/>
              </a:spcBef>
              <a:buClrTx/>
              <a:buFont typeface=".HelveticaNeueDeskInterface-Regular" charset="-120"/>
              <a:buChar char="–"/>
              <a:defRPr sz="1200" kern="1200">
                <a:solidFill>
                  <a:schemeClr val="tx1"/>
                </a:solidFill>
                <a:latin typeface="+mn-lt"/>
                <a:ea typeface="+mn-ea"/>
                <a:cs typeface="+mn-cs"/>
              </a:defRPr>
            </a:lvl4pPr>
            <a:lvl5pPr marL="540000" indent="-180000" algn="l" defTabSz="685783" rtl="0" eaLnBrk="1" latinLnBrk="0" hangingPunct="1">
              <a:lnSpc>
                <a:spcPct val="85000"/>
              </a:lnSpc>
              <a:spcBef>
                <a:spcPts val="400"/>
              </a:spcBef>
              <a:buClrTx/>
              <a:buFont typeface=".HelveticaNeueDeskInterface-Regular" charset="-120"/>
              <a:buChar char="–"/>
              <a:defRPr sz="1200" kern="1200" baseline="0">
                <a:solidFill>
                  <a:schemeClr val="tx1"/>
                </a:solidFill>
                <a:latin typeface="+mn-lt"/>
                <a:ea typeface="+mn-ea"/>
                <a:cs typeface="+mn-cs"/>
              </a:defRPr>
            </a:lvl5pPr>
            <a:lvl6pPr marL="72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90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108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126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9pPr>
          </a:lstStyle>
          <a:p>
            <a:r>
              <a:rPr lang="es-ES" sz="1400" dirty="0" err="1">
                <a:solidFill>
                  <a:srgbClr val="C00000"/>
                </a:solidFill>
              </a:rPr>
              <a:t>Rockciel</a:t>
            </a:r>
            <a:r>
              <a:rPr lang="es-ES" sz="1400" dirty="0">
                <a:solidFill>
                  <a:srgbClr val="C00000"/>
                </a:solidFill>
              </a:rPr>
              <a:t> -E- 444</a:t>
            </a:r>
          </a:p>
          <a:p>
            <a:pPr marL="285750" indent="-285750">
              <a:buFont typeface="Wingdings" panose="05000000000000000000" pitchFamily="2" charset="2"/>
              <a:buChar char="§"/>
            </a:pPr>
            <a:r>
              <a:rPr lang="es-ES" sz="1400" b="0" dirty="0">
                <a:solidFill>
                  <a:schemeClr val="tx1"/>
                </a:solidFill>
              </a:rPr>
              <a:t>Conductividad: 0,036 W/</a:t>
            </a:r>
            <a:r>
              <a:rPr lang="es-ES" sz="1400" b="0" dirty="0" err="1">
                <a:solidFill>
                  <a:schemeClr val="tx1"/>
                </a:solidFill>
              </a:rPr>
              <a:t>mK</a:t>
            </a:r>
            <a:endParaRPr lang="es-ES" sz="1400" b="0" dirty="0">
              <a:solidFill>
                <a:schemeClr val="tx1"/>
              </a:solidFill>
            </a:endParaRPr>
          </a:p>
          <a:p>
            <a:pPr marL="285750" indent="-285750">
              <a:buFont typeface="Wingdings" panose="05000000000000000000" pitchFamily="2" charset="2"/>
              <a:buChar char="§"/>
            </a:pPr>
            <a:r>
              <a:rPr lang="es-ES" sz="1400" b="0" dirty="0">
                <a:solidFill>
                  <a:schemeClr val="tx1"/>
                </a:solidFill>
              </a:rPr>
              <a:t>Doble densidad = 150 – 95 Kg/m³</a:t>
            </a:r>
            <a:endParaRPr lang="es-ES" sz="1400" dirty="0">
              <a:solidFill>
                <a:srgbClr val="C00000"/>
              </a:solidFill>
            </a:endParaRPr>
          </a:p>
          <a:p>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endParaRPr lang="es-ES" sz="1400" dirty="0"/>
          </a:p>
        </p:txBody>
      </p:sp>
    </p:spTree>
    <p:extLst>
      <p:ext uri="{BB962C8B-B14F-4D97-AF65-F5344CB8AC3E}">
        <p14:creationId xmlns:p14="http://schemas.microsoft.com/office/powerpoint/2010/main" val="8207122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1"/>
          </p:nvPr>
        </p:nvSpPr>
        <p:spPr>
          <a:xfrm>
            <a:off x="8604000" y="4866066"/>
            <a:ext cx="360000" cy="108000"/>
          </a:xfrm>
        </p:spPr>
        <p:txBody>
          <a:bodyPr/>
          <a:lstStyle>
            <a:lvl1pPr algn="r">
              <a:lnSpc>
                <a:spcPct val="85000"/>
              </a:lnSpc>
              <a:defRPr sz="600">
                <a:solidFill>
                  <a:schemeClr val="tx1"/>
                </a:solidFill>
              </a:defRPr>
            </a:lvl1pPr>
          </a:lstStyle>
          <a:p>
            <a:fld id="{130CA15A-B377-495B-BF48-3A3144721AF6}" type="slidenum">
              <a:rPr lang="en-US" smtClean="0"/>
              <a:pPr/>
              <a:t>70</a:t>
            </a:fld>
            <a:endParaRPr lang="en-US" dirty="0"/>
          </a:p>
        </p:txBody>
      </p:sp>
      <p:pic>
        <p:nvPicPr>
          <p:cNvPr id="6146" name="Picture 2" descr="C:\JORDI\PRESENTACIONES\3D ELIES\CUBIERTA INCLINADA entre rastreles.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825" b="6360"/>
          <a:stretch/>
        </p:blipFill>
        <p:spPr bwMode="auto">
          <a:xfrm>
            <a:off x="475564" y="634313"/>
            <a:ext cx="5216782" cy="3474995"/>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755651" y="229236"/>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Cubiertas edificios convencionales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7" name="Text Placeholder 9"/>
          <p:cNvSpPr>
            <a:spLocks noGrp="1"/>
          </p:cNvSpPr>
          <p:nvPr>
            <p:ph type="body" sz="quarter" idx="4294967295"/>
          </p:nvPr>
        </p:nvSpPr>
        <p:spPr>
          <a:xfrm>
            <a:off x="5852918" y="513002"/>
            <a:ext cx="2969807" cy="4461064"/>
          </a:xfrm>
          <a:prstGeom prst="rect">
            <a:avLst/>
          </a:prstGeom>
        </p:spPr>
        <p:txBody>
          <a:bodyPr>
            <a:normAutofit/>
          </a:bodyPr>
          <a:lstStyle/>
          <a:p>
            <a:r>
              <a:rPr lang="es-ES" sz="1400" dirty="0" err="1">
                <a:solidFill>
                  <a:srgbClr val="C00000"/>
                </a:solidFill>
              </a:rPr>
              <a:t>Ventirock</a:t>
            </a:r>
            <a:r>
              <a:rPr lang="es-ES" sz="1400" dirty="0">
                <a:solidFill>
                  <a:srgbClr val="C00000"/>
                </a:solidFill>
              </a:rPr>
              <a:t> </a:t>
            </a:r>
            <a:r>
              <a:rPr lang="es-ES" sz="1400" dirty="0" err="1">
                <a:solidFill>
                  <a:srgbClr val="C00000"/>
                </a:solidFill>
              </a:rPr>
              <a:t>Duo</a:t>
            </a:r>
            <a:endParaRPr lang="es-ES" sz="1400" dirty="0">
              <a:solidFill>
                <a:srgbClr val="C00000"/>
              </a:solidFill>
            </a:endParaRPr>
          </a:p>
          <a:p>
            <a:pPr marL="285750" indent="-285750">
              <a:buFont typeface="Wingdings" panose="05000000000000000000" pitchFamily="2" charset="2"/>
              <a:buChar char="§"/>
            </a:pPr>
            <a:r>
              <a:rPr lang="es-ES" sz="1200" b="0" dirty="0">
                <a:solidFill>
                  <a:schemeClr val="tx1"/>
                </a:solidFill>
              </a:rPr>
              <a:t>Conductividad: 0,034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Doble densidad = 100 – 40 Kg/m³</a:t>
            </a:r>
          </a:p>
          <a:p>
            <a:pPr marL="285750" indent="-285750">
              <a:buFont typeface="Wingdings" panose="05000000000000000000" pitchFamily="2" charset="2"/>
              <a:buChar char="§"/>
            </a:pPr>
            <a:r>
              <a:rPr lang="es-ES" sz="1200" b="0" dirty="0">
                <a:solidFill>
                  <a:schemeClr val="tx1"/>
                </a:solidFill>
              </a:rPr>
              <a:t>Instalado entre rastreles</a:t>
            </a:r>
          </a:p>
          <a:p>
            <a:r>
              <a:rPr lang="es-ES" sz="1400" dirty="0" err="1">
                <a:solidFill>
                  <a:srgbClr val="C00000"/>
                </a:solidFill>
              </a:rPr>
              <a:t>Alpharock</a:t>
            </a:r>
            <a:r>
              <a:rPr lang="es-ES" sz="1400" dirty="0">
                <a:solidFill>
                  <a:srgbClr val="C00000"/>
                </a:solidFill>
              </a:rPr>
              <a:t> E 225</a:t>
            </a:r>
          </a:p>
          <a:p>
            <a:pPr marL="285750" indent="-285750">
              <a:buFont typeface="Wingdings" panose="05000000000000000000" pitchFamily="2" charset="2"/>
              <a:buChar char="§"/>
            </a:pPr>
            <a:r>
              <a:rPr lang="es-ES" sz="1200" b="0" dirty="0">
                <a:solidFill>
                  <a:schemeClr val="tx1"/>
                </a:solidFill>
              </a:rPr>
              <a:t>Conductividad: 0,034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Densidad = 70 Kg/m³</a:t>
            </a:r>
          </a:p>
          <a:p>
            <a:pPr marL="285750" indent="-285750">
              <a:buFont typeface="Wingdings" panose="05000000000000000000" pitchFamily="2" charset="2"/>
              <a:buChar char="§"/>
            </a:pPr>
            <a:r>
              <a:rPr lang="es-ES" sz="1200" b="0" dirty="0">
                <a:solidFill>
                  <a:schemeClr val="tx1"/>
                </a:solidFill>
              </a:rPr>
              <a:t>Instalado entre rastreles</a:t>
            </a:r>
          </a:p>
          <a:p>
            <a:pPr marL="285750" indent="-285750">
              <a:buFont typeface="Wingdings" panose="05000000000000000000" pitchFamily="2" charset="2"/>
              <a:buChar char="§"/>
            </a:pPr>
            <a:endParaRPr lang="es-ES" sz="1200" b="0" dirty="0">
              <a:solidFill>
                <a:schemeClr val="tx1"/>
              </a:solidFill>
            </a:endParaRPr>
          </a:p>
          <a:p>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endParaRPr lang="es-ES" sz="1400" dirty="0"/>
          </a:p>
        </p:txBody>
      </p:sp>
    </p:spTree>
    <p:extLst>
      <p:ext uri="{BB962C8B-B14F-4D97-AF65-F5344CB8AC3E}">
        <p14:creationId xmlns:p14="http://schemas.microsoft.com/office/powerpoint/2010/main" val="22874570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1"/>
          </p:nvPr>
        </p:nvSpPr>
        <p:spPr>
          <a:xfrm>
            <a:off x="8604000" y="4866066"/>
            <a:ext cx="360000" cy="108000"/>
          </a:xfrm>
        </p:spPr>
        <p:txBody>
          <a:bodyPr/>
          <a:lstStyle>
            <a:lvl1pPr algn="r">
              <a:lnSpc>
                <a:spcPct val="85000"/>
              </a:lnSpc>
              <a:defRPr sz="600">
                <a:solidFill>
                  <a:schemeClr val="tx1"/>
                </a:solidFill>
              </a:defRPr>
            </a:lvl1pPr>
          </a:lstStyle>
          <a:p>
            <a:fld id="{130CA15A-B377-495B-BF48-3A3144721AF6}" type="slidenum">
              <a:rPr lang="en-US" smtClean="0"/>
              <a:pPr/>
              <a:t>71</a:t>
            </a:fld>
            <a:endParaRPr lang="en-US" dirty="0"/>
          </a:p>
        </p:txBody>
      </p:sp>
      <p:pic>
        <p:nvPicPr>
          <p:cNvPr id="7170" name="Picture 2" descr="C:\JORDI\PRESENTACIONES\3D ELIES\CUBIERTA INCLINADA Rockwood.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834" b="5625"/>
          <a:stretch/>
        </p:blipFill>
        <p:spPr bwMode="auto">
          <a:xfrm>
            <a:off x="426133" y="796497"/>
            <a:ext cx="5214067" cy="346246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755651" y="229236"/>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Cubiertas edificios convencionales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7" name="Text Placeholder 9"/>
          <p:cNvSpPr>
            <a:spLocks noGrp="1"/>
          </p:cNvSpPr>
          <p:nvPr>
            <p:ph type="body" sz="quarter" idx="4294967295"/>
          </p:nvPr>
        </p:nvSpPr>
        <p:spPr>
          <a:xfrm>
            <a:off x="5852918" y="513002"/>
            <a:ext cx="2969807" cy="4461064"/>
          </a:xfrm>
          <a:prstGeom prst="rect">
            <a:avLst/>
          </a:prstGeom>
        </p:spPr>
        <p:txBody>
          <a:bodyPr>
            <a:normAutofit/>
          </a:bodyPr>
          <a:lstStyle/>
          <a:p>
            <a:r>
              <a:rPr lang="es-ES" sz="1400" dirty="0">
                <a:solidFill>
                  <a:srgbClr val="C00000"/>
                </a:solidFill>
              </a:rPr>
              <a:t>Panel Sándwich de madera </a:t>
            </a:r>
            <a:r>
              <a:rPr lang="es-ES" sz="1400" dirty="0" err="1">
                <a:solidFill>
                  <a:srgbClr val="C00000"/>
                </a:solidFill>
              </a:rPr>
              <a:t>Rockwood</a:t>
            </a:r>
            <a:endParaRPr lang="es-ES" sz="1400" dirty="0">
              <a:solidFill>
                <a:srgbClr val="C00000"/>
              </a:solidFill>
            </a:endParaRPr>
          </a:p>
          <a:p>
            <a:pPr marL="285750" indent="-285750">
              <a:buFont typeface="Wingdings" panose="05000000000000000000" pitchFamily="2" charset="2"/>
              <a:buChar char="§"/>
            </a:pPr>
            <a:r>
              <a:rPr lang="es-ES" sz="1200" b="0" dirty="0">
                <a:solidFill>
                  <a:schemeClr val="tx1"/>
                </a:solidFill>
              </a:rPr>
              <a:t>Resistencia térmica indicada según espesor.</a:t>
            </a:r>
          </a:p>
          <a:p>
            <a:pPr marL="285750" indent="-285750">
              <a:buFont typeface="Wingdings" panose="05000000000000000000" pitchFamily="2" charset="2"/>
              <a:buChar char="§"/>
            </a:pPr>
            <a:r>
              <a:rPr lang="es-ES" sz="1200" b="0" dirty="0">
                <a:solidFill>
                  <a:schemeClr val="tx1"/>
                </a:solidFill>
              </a:rPr>
              <a:t>Densidad lana = 120 Kg/m³</a:t>
            </a:r>
          </a:p>
          <a:p>
            <a:pPr marL="285750" indent="-285750">
              <a:buFont typeface="Wingdings" panose="05000000000000000000" pitchFamily="2" charset="2"/>
              <a:buChar char="§"/>
            </a:pPr>
            <a:r>
              <a:rPr lang="es-ES" sz="1200" b="0" dirty="0">
                <a:solidFill>
                  <a:schemeClr val="tx1"/>
                </a:solidFill>
              </a:rPr>
              <a:t>Acabado con abeto natural por una cara y tablero hidrófugo por la otra</a:t>
            </a:r>
          </a:p>
          <a:p>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endParaRPr lang="es-ES" sz="1400" dirty="0"/>
          </a:p>
        </p:txBody>
      </p:sp>
    </p:spTree>
    <p:extLst>
      <p:ext uri="{BB962C8B-B14F-4D97-AF65-F5344CB8AC3E}">
        <p14:creationId xmlns:p14="http://schemas.microsoft.com/office/powerpoint/2010/main" val="24020727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1"/>
          </p:nvPr>
        </p:nvSpPr>
        <p:spPr>
          <a:xfrm>
            <a:off x="8604000" y="4866066"/>
            <a:ext cx="360000" cy="108000"/>
          </a:xfrm>
        </p:spPr>
        <p:txBody>
          <a:bodyPr/>
          <a:lstStyle>
            <a:lvl1pPr algn="r">
              <a:lnSpc>
                <a:spcPct val="85000"/>
              </a:lnSpc>
              <a:defRPr sz="600">
                <a:solidFill>
                  <a:schemeClr val="tx1"/>
                </a:solidFill>
              </a:defRPr>
            </a:lvl1pPr>
          </a:lstStyle>
          <a:p>
            <a:fld id="{130CA15A-B377-495B-BF48-3A3144721AF6}" type="slidenum">
              <a:rPr lang="en-US" smtClean="0"/>
              <a:pPr/>
              <a:t>72</a:t>
            </a:fld>
            <a:endParaRPr lang="en-US" dirty="0"/>
          </a:p>
        </p:txBody>
      </p:sp>
      <p:pic>
        <p:nvPicPr>
          <p:cNvPr id="8194" name="Picture 2" descr="C:\JORDI\PRESENTACIONES\3D ELIES\CUBIERTA INCLINADA sobre ultimo forjado manto_0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213" r="5484"/>
          <a:stretch/>
        </p:blipFill>
        <p:spPr bwMode="auto">
          <a:xfrm>
            <a:off x="368465" y="693267"/>
            <a:ext cx="5222497" cy="392816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755651" y="229236"/>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Cubiertas edificios convencionales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sp>
        <p:nvSpPr>
          <p:cNvPr id="7" name="Text Placeholder 9"/>
          <p:cNvSpPr>
            <a:spLocks noGrp="1"/>
          </p:cNvSpPr>
          <p:nvPr>
            <p:ph type="body" sz="quarter" idx="4294967295"/>
          </p:nvPr>
        </p:nvSpPr>
        <p:spPr>
          <a:xfrm>
            <a:off x="5852918" y="513002"/>
            <a:ext cx="2969807" cy="4461064"/>
          </a:xfrm>
          <a:prstGeom prst="rect">
            <a:avLst/>
          </a:prstGeom>
        </p:spPr>
        <p:txBody>
          <a:bodyPr>
            <a:normAutofit/>
          </a:bodyPr>
          <a:lstStyle/>
          <a:p>
            <a:r>
              <a:rPr lang="es-ES" sz="1400" dirty="0" err="1">
                <a:solidFill>
                  <a:srgbClr val="C00000"/>
                </a:solidFill>
              </a:rPr>
              <a:t>Roulrock</a:t>
            </a:r>
            <a:r>
              <a:rPr lang="es-ES" sz="1400" dirty="0">
                <a:solidFill>
                  <a:srgbClr val="C00000"/>
                </a:solidFill>
              </a:rPr>
              <a:t> </a:t>
            </a:r>
            <a:r>
              <a:rPr lang="es-ES" sz="1400" dirty="0" err="1">
                <a:solidFill>
                  <a:srgbClr val="C00000"/>
                </a:solidFill>
              </a:rPr>
              <a:t>Alu</a:t>
            </a:r>
            <a:endParaRPr lang="es-ES" sz="1400" dirty="0">
              <a:solidFill>
                <a:srgbClr val="C00000"/>
              </a:solidFill>
            </a:endParaRPr>
          </a:p>
          <a:p>
            <a:pPr marL="285750" indent="-285750">
              <a:buFont typeface="Wingdings" panose="05000000000000000000" pitchFamily="2" charset="2"/>
              <a:buChar char="§"/>
            </a:pPr>
            <a:r>
              <a:rPr lang="es-ES" sz="1200" b="0" dirty="0">
                <a:solidFill>
                  <a:schemeClr val="tx1"/>
                </a:solidFill>
              </a:rPr>
              <a:t>Conductividad: 0,040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Densidad = 21 Kg/m³</a:t>
            </a:r>
          </a:p>
          <a:p>
            <a:r>
              <a:rPr lang="es-ES" sz="1400" dirty="0" err="1">
                <a:solidFill>
                  <a:srgbClr val="C00000"/>
                </a:solidFill>
              </a:rPr>
              <a:t>Alpharock</a:t>
            </a:r>
            <a:r>
              <a:rPr lang="es-ES" sz="1400" dirty="0">
                <a:solidFill>
                  <a:srgbClr val="C00000"/>
                </a:solidFill>
              </a:rPr>
              <a:t> E 225</a:t>
            </a:r>
          </a:p>
          <a:p>
            <a:pPr marL="285750" indent="-285750">
              <a:buFont typeface="Wingdings" panose="05000000000000000000" pitchFamily="2" charset="2"/>
              <a:buChar char="§"/>
            </a:pPr>
            <a:r>
              <a:rPr lang="es-ES" sz="1200" b="0" dirty="0">
                <a:solidFill>
                  <a:schemeClr val="tx1"/>
                </a:solidFill>
              </a:rPr>
              <a:t>Conductividad: 0,034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Densidad = 70 Kg/m³</a:t>
            </a:r>
          </a:p>
          <a:p>
            <a:r>
              <a:rPr lang="es-ES" sz="1400" dirty="0" err="1">
                <a:solidFill>
                  <a:srgbClr val="C00000"/>
                </a:solidFill>
              </a:rPr>
              <a:t>Rockin</a:t>
            </a:r>
            <a:r>
              <a:rPr lang="es-ES" sz="1400" dirty="0">
                <a:solidFill>
                  <a:srgbClr val="C00000"/>
                </a:solidFill>
              </a:rPr>
              <a:t> L</a:t>
            </a:r>
          </a:p>
          <a:p>
            <a:pPr marL="285750" indent="-285750">
              <a:buFont typeface="Wingdings" panose="05000000000000000000" pitchFamily="2" charset="2"/>
              <a:buChar char="§"/>
            </a:pPr>
            <a:r>
              <a:rPr lang="es-ES" sz="1200" b="0" dirty="0">
                <a:solidFill>
                  <a:schemeClr val="tx1"/>
                </a:solidFill>
              </a:rPr>
              <a:t>Lana de roca en formato borra</a:t>
            </a:r>
          </a:p>
          <a:p>
            <a:pPr marL="285750" indent="-285750">
              <a:buFont typeface="Wingdings" panose="05000000000000000000" pitchFamily="2" charset="2"/>
              <a:buChar char="§"/>
            </a:pPr>
            <a:r>
              <a:rPr lang="es-ES" sz="1200" b="0" dirty="0">
                <a:solidFill>
                  <a:schemeClr val="tx1"/>
                </a:solidFill>
              </a:rPr>
              <a:t>Conductividad: 0,045 W/</a:t>
            </a:r>
            <a:r>
              <a:rPr lang="es-ES" sz="1200" b="0" dirty="0" err="1">
                <a:solidFill>
                  <a:schemeClr val="tx1"/>
                </a:solidFill>
              </a:rPr>
              <a:t>mK</a:t>
            </a:r>
            <a:endParaRPr lang="es-ES" sz="1200" b="0" dirty="0">
              <a:solidFill>
                <a:schemeClr val="tx1"/>
              </a:solidFill>
            </a:endParaRPr>
          </a:p>
          <a:p>
            <a:pPr marL="285750" indent="-285750">
              <a:buFont typeface="Wingdings" panose="05000000000000000000" pitchFamily="2" charset="2"/>
              <a:buChar char="§"/>
            </a:pPr>
            <a:r>
              <a:rPr lang="es-ES" sz="1200" b="0" dirty="0">
                <a:solidFill>
                  <a:schemeClr val="tx1"/>
                </a:solidFill>
              </a:rPr>
              <a:t>Densidad = 21-25 Kg/m³</a:t>
            </a:r>
          </a:p>
          <a:p>
            <a:pPr marL="285750" indent="-285750">
              <a:buFont typeface="Wingdings" panose="05000000000000000000" pitchFamily="2" charset="2"/>
              <a:buChar char="§"/>
            </a:pPr>
            <a:endParaRPr lang="es-ES" sz="1200" b="0" dirty="0">
              <a:solidFill>
                <a:schemeClr val="tx1"/>
              </a:solidFill>
            </a:endParaRPr>
          </a:p>
          <a:p>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endParaRPr lang="es-ES" sz="1400" dirty="0"/>
          </a:p>
        </p:txBody>
      </p:sp>
    </p:spTree>
    <p:extLst>
      <p:ext uri="{BB962C8B-B14F-4D97-AF65-F5344CB8AC3E}">
        <p14:creationId xmlns:p14="http://schemas.microsoft.com/office/powerpoint/2010/main" val="1916285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73</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229236"/>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Cubiertas edificios convencionales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2" name="Imagen 1"/>
          <p:cNvPicPr>
            <a:picLocks noChangeAspect="1"/>
          </p:cNvPicPr>
          <p:nvPr/>
        </p:nvPicPr>
        <p:blipFill>
          <a:blip r:embed="rId3"/>
          <a:stretch>
            <a:fillRect/>
          </a:stretch>
        </p:blipFill>
        <p:spPr>
          <a:xfrm>
            <a:off x="885668" y="513002"/>
            <a:ext cx="2977262" cy="4245576"/>
          </a:xfrm>
          <a:prstGeom prst="rect">
            <a:avLst/>
          </a:prstGeom>
        </p:spPr>
      </p:pic>
      <p:pic>
        <p:nvPicPr>
          <p:cNvPr id="3" name="Imagen 2"/>
          <p:cNvPicPr>
            <a:picLocks noChangeAspect="1"/>
          </p:cNvPicPr>
          <p:nvPr/>
        </p:nvPicPr>
        <p:blipFill>
          <a:blip r:embed="rId4"/>
          <a:stretch>
            <a:fillRect/>
          </a:stretch>
        </p:blipFill>
        <p:spPr>
          <a:xfrm>
            <a:off x="5152364" y="513002"/>
            <a:ext cx="2945435" cy="4219617"/>
          </a:xfrm>
          <a:prstGeom prst="rect">
            <a:avLst/>
          </a:prstGeom>
        </p:spPr>
      </p:pic>
    </p:spTree>
    <p:extLst>
      <p:ext uri="{BB962C8B-B14F-4D97-AF65-F5344CB8AC3E}">
        <p14:creationId xmlns:p14="http://schemas.microsoft.com/office/powerpoint/2010/main" val="2148174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74</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229236"/>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Cubiertas edificios convencionales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4" name="Imagen 3"/>
          <p:cNvPicPr>
            <a:picLocks noChangeAspect="1"/>
          </p:cNvPicPr>
          <p:nvPr/>
        </p:nvPicPr>
        <p:blipFill>
          <a:blip r:embed="rId3"/>
          <a:stretch>
            <a:fillRect/>
          </a:stretch>
        </p:blipFill>
        <p:spPr>
          <a:xfrm>
            <a:off x="982083" y="513002"/>
            <a:ext cx="2923528" cy="4179673"/>
          </a:xfrm>
          <a:prstGeom prst="rect">
            <a:avLst/>
          </a:prstGeom>
          <a:ln>
            <a:solidFill>
              <a:schemeClr val="tx1"/>
            </a:solidFill>
          </a:ln>
        </p:spPr>
      </p:pic>
      <p:pic>
        <p:nvPicPr>
          <p:cNvPr id="5" name="Imagen 4"/>
          <p:cNvPicPr>
            <a:picLocks noChangeAspect="1"/>
          </p:cNvPicPr>
          <p:nvPr/>
        </p:nvPicPr>
        <p:blipFill>
          <a:blip r:embed="rId4"/>
          <a:stretch>
            <a:fillRect/>
          </a:stretch>
        </p:blipFill>
        <p:spPr>
          <a:xfrm>
            <a:off x="4614067" y="513002"/>
            <a:ext cx="3410248" cy="4179673"/>
          </a:xfrm>
          <a:prstGeom prst="rect">
            <a:avLst/>
          </a:prstGeom>
          <a:ln>
            <a:solidFill>
              <a:schemeClr val="tx1"/>
            </a:solidFill>
          </a:ln>
        </p:spPr>
      </p:pic>
    </p:spTree>
    <p:extLst>
      <p:ext uri="{BB962C8B-B14F-4D97-AF65-F5344CB8AC3E}">
        <p14:creationId xmlns:p14="http://schemas.microsoft.com/office/powerpoint/2010/main" val="5254662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75</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229236"/>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D20014"/>
                </a:solidFill>
                <a:effectLst/>
                <a:uLnTx/>
                <a:uFillTx/>
                <a:latin typeface="Arial"/>
                <a:ea typeface="ＭＳ Ｐゴシック" charset="0"/>
                <a:cs typeface="Arial"/>
              </a:rPr>
              <a:t>Cubiertas edificios convencionales</a:t>
            </a:r>
            <a:endParaRPr kumimoji="0" lang="ca-ES" sz="1600" b="1" i="0" u="none" strike="noStrike" kern="0" cap="none" spc="0" normalizeH="0" baseline="0" noProof="0" dirty="0">
              <a:ln>
                <a:noFill/>
              </a:ln>
              <a:solidFill>
                <a:srgbClr val="D20014"/>
              </a:solidFill>
              <a:effectLst/>
              <a:uLnTx/>
              <a:uFillTx/>
              <a:latin typeface="Arial"/>
              <a:ea typeface="ＭＳ Ｐゴシック" charset="0"/>
              <a:cs typeface="Arial"/>
            </a:endParaRPr>
          </a:p>
        </p:txBody>
      </p:sp>
      <p:pic>
        <p:nvPicPr>
          <p:cNvPr id="2" name="Imagen 1"/>
          <p:cNvPicPr>
            <a:picLocks noChangeAspect="1"/>
          </p:cNvPicPr>
          <p:nvPr/>
        </p:nvPicPr>
        <p:blipFill>
          <a:blip r:embed="rId3"/>
          <a:stretch>
            <a:fillRect/>
          </a:stretch>
        </p:blipFill>
        <p:spPr>
          <a:xfrm>
            <a:off x="916932" y="513002"/>
            <a:ext cx="2963090" cy="4179673"/>
          </a:xfrm>
          <a:prstGeom prst="rect">
            <a:avLst/>
          </a:prstGeom>
          <a:ln>
            <a:solidFill>
              <a:schemeClr val="tx1"/>
            </a:solidFill>
          </a:ln>
        </p:spPr>
      </p:pic>
      <p:pic>
        <p:nvPicPr>
          <p:cNvPr id="3" name="Imagen 2"/>
          <p:cNvPicPr>
            <a:picLocks noChangeAspect="1"/>
          </p:cNvPicPr>
          <p:nvPr/>
        </p:nvPicPr>
        <p:blipFill>
          <a:blip r:embed="rId4"/>
          <a:stretch>
            <a:fillRect/>
          </a:stretch>
        </p:blipFill>
        <p:spPr>
          <a:xfrm>
            <a:off x="4561849" y="513002"/>
            <a:ext cx="3989030" cy="4184109"/>
          </a:xfrm>
          <a:prstGeom prst="rect">
            <a:avLst/>
          </a:prstGeom>
          <a:ln>
            <a:solidFill>
              <a:schemeClr val="tx1"/>
            </a:solidFill>
          </a:ln>
        </p:spPr>
      </p:pic>
    </p:spTree>
    <p:extLst>
      <p:ext uri="{BB962C8B-B14F-4D97-AF65-F5344CB8AC3E}">
        <p14:creationId xmlns:p14="http://schemas.microsoft.com/office/powerpoint/2010/main" val="10196155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19077"/>
            <a:ext cx="2508250" cy="4515831"/>
          </a:xfrm>
          <a:prstGeom prst="rect">
            <a:avLst/>
          </a:prstGeom>
        </p:spPr>
      </p:pic>
      <p:sp>
        <p:nvSpPr>
          <p:cNvPr id="2" name="Slide Number Placeholder 1"/>
          <p:cNvSpPr>
            <a:spLocks noGrp="1"/>
          </p:cNvSpPr>
          <p:nvPr>
            <p:ph type="sldNum" sz="quarter" idx="11"/>
          </p:nvPr>
        </p:nvSpPr>
        <p:spPr/>
        <p:txBody>
          <a:bodyPr/>
          <a:lstStyle/>
          <a:p>
            <a:fld id="{130CA15A-B377-495B-BF48-3A3144721AF6}" type="slidenum">
              <a:rPr lang="en-GB" smtClean="0"/>
              <a:pPr/>
              <a:t>76</a:t>
            </a:fld>
            <a:endParaRPr lang="en-GB" dirty="0"/>
          </a:p>
        </p:txBody>
      </p:sp>
      <p:graphicFrame>
        <p:nvGraphicFramePr>
          <p:cNvPr id="7" name="Diagram 6"/>
          <p:cNvGraphicFramePr/>
          <p:nvPr>
            <p:extLst/>
          </p:nvPr>
        </p:nvGraphicFramePr>
        <p:xfrm>
          <a:off x="2508250" y="53975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3" name="Straight Arrow Connector 12"/>
          <p:cNvCxnSpPr/>
          <p:nvPr/>
        </p:nvCxnSpPr>
        <p:spPr>
          <a:xfrm>
            <a:off x="5867400" y="2305050"/>
            <a:ext cx="504825"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867399" y="2543667"/>
            <a:ext cx="504825"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0"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Cubiertas edificios industriales</a:t>
            </a:r>
            <a:endParaRPr kumimoji="0" lang="ca-ES" sz="1600" b="1" i="0" u="none" strike="noStrike" kern="0" cap="none" spc="0" normalizeH="0" baseline="0" noProof="0" dirty="0">
              <a:ln>
                <a:noFill/>
              </a:ln>
              <a:solidFill>
                <a:srgbClr val="C00000"/>
              </a:solidFill>
              <a:effectLst/>
              <a:uLnTx/>
              <a:uFillTx/>
              <a:latin typeface="Arial"/>
              <a:ea typeface="ＭＳ Ｐゴシック" charset="0"/>
              <a:cs typeface="Arial"/>
            </a:endParaRPr>
          </a:p>
        </p:txBody>
      </p:sp>
    </p:spTree>
    <p:extLst>
      <p:ext uri="{BB962C8B-B14F-4D97-AF65-F5344CB8AC3E}">
        <p14:creationId xmlns:p14="http://schemas.microsoft.com/office/powerpoint/2010/main" val="5773075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130CA15A-B377-495B-BF48-3A3144721AF6}" type="slidenum">
              <a:rPr lang="en-GB" smtClean="0"/>
              <a:pPr/>
              <a:t>77</a:t>
            </a:fld>
            <a:endParaRPr lang="en-GB" dirty="0"/>
          </a:p>
        </p:txBody>
      </p:sp>
      <p:sp>
        <p:nvSpPr>
          <p:cNvPr id="10"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Cubiertas edificios industriales</a:t>
            </a:r>
            <a:endParaRPr kumimoji="0" lang="ca-ES" sz="1600" b="1" i="0" u="none" strike="noStrike" kern="0" cap="none" spc="0" normalizeH="0" baseline="0" noProof="0" dirty="0">
              <a:ln>
                <a:noFill/>
              </a:ln>
              <a:solidFill>
                <a:srgbClr val="C00000"/>
              </a:solidFill>
              <a:effectLst/>
              <a:uLnTx/>
              <a:uFillTx/>
              <a:latin typeface="Arial"/>
              <a:ea typeface="ＭＳ Ｐゴシック" charset="0"/>
              <a:cs typeface="Arial"/>
            </a:endParaRPr>
          </a:p>
        </p:txBody>
      </p:sp>
      <p:sp>
        <p:nvSpPr>
          <p:cNvPr id="8" name="Text Placeholder 9"/>
          <p:cNvSpPr txBox="1">
            <a:spLocks/>
          </p:cNvSpPr>
          <p:nvPr/>
        </p:nvSpPr>
        <p:spPr bwMode="gray">
          <a:xfrm>
            <a:off x="5828204" y="669524"/>
            <a:ext cx="2969807" cy="3737722"/>
          </a:xfrm>
          <a:prstGeom prst="rect">
            <a:avLst/>
          </a:prstGeom>
        </p:spPr>
        <p:txBody>
          <a:bodyPr vert="horz" lIns="0" tIns="0" rIns="0" bIns="0" rtlCol="0">
            <a:normAutofit/>
          </a:bodyPr>
          <a:lstStyle>
            <a:lvl1pPr marL="0" indent="0" algn="l" defTabSz="685783" rtl="0" eaLnBrk="1" latinLnBrk="0" hangingPunct="1">
              <a:lnSpc>
                <a:spcPct val="85000"/>
              </a:lnSpc>
              <a:spcBef>
                <a:spcPts val="1400"/>
              </a:spcBef>
              <a:buFont typeface="Arial" panose="020B0604020202020204" pitchFamily="34" charset="0"/>
              <a:buNone/>
              <a:defRPr sz="1800" b="1" kern="1200">
                <a:solidFill>
                  <a:schemeClr val="accent1"/>
                </a:solidFill>
                <a:latin typeface="+mn-lt"/>
                <a:ea typeface="+mn-ea"/>
                <a:cs typeface="+mn-cs"/>
              </a:defRPr>
            </a:lvl1pPr>
            <a:lvl2pPr marL="0" indent="0" algn="l" defTabSz="685783" rtl="0" eaLnBrk="1" latinLnBrk="0" hangingPunct="1">
              <a:lnSpc>
                <a:spcPct val="85000"/>
              </a:lnSpc>
              <a:spcBef>
                <a:spcPts val="1400"/>
              </a:spcBef>
              <a:buFont typeface="Arial" panose="020B0604020202020204" pitchFamily="34" charset="0"/>
              <a:buNone/>
              <a:defRPr sz="1200" kern="1200">
                <a:solidFill>
                  <a:schemeClr val="tx1"/>
                </a:solidFill>
                <a:latin typeface="+mn-lt"/>
                <a:ea typeface="+mn-ea"/>
                <a:cs typeface="+mn-cs"/>
              </a:defRPr>
            </a:lvl2pPr>
            <a:lvl3pPr marL="180000" indent="-180000" algn="l" defTabSz="685783" rtl="0" eaLnBrk="1" latinLnBrk="0" hangingPunct="1">
              <a:lnSpc>
                <a:spcPct val="85000"/>
              </a:lnSpc>
              <a:spcBef>
                <a:spcPts val="500"/>
              </a:spcBef>
              <a:buClrTx/>
              <a:buFont typeface=".HelveticaNeueDeskInterface-Regular" charset="-120"/>
              <a:buChar char="–"/>
              <a:defRPr sz="1200" kern="1200">
                <a:solidFill>
                  <a:schemeClr val="tx1"/>
                </a:solidFill>
                <a:latin typeface="+mn-lt"/>
                <a:ea typeface="+mn-ea"/>
                <a:cs typeface="+mn-cs"/>
              </a:defRPr>
            </a:lvl3pPr>
            <a:lvl4pPr marL="360000" indent="-180000" algn="l" defTabSz="685783" rtl="0" eaLnBrk="1" latinLnBrk="0" hangingPunct="1">
              <a:lnSpc>
                <a:spcPct val="85000"/>
              </a:lnSpc>
              <a:spcBef>
                <a:spcPts val="400"/>
              </a:spcBef>
              <a:buClrTx/>
              <a:buFont typeface=".HelveticaNeueDeskInterface-Regular" charset="-120"/>
              <a:buChar char="–"/>
              <a:defRPr sz="1200" kern="1200">
                <a:solidFill>
                  <a:schemeClr val="tx1"/>
                </a:solidFill>
                <a:latin typeface="+mn-lt"/>
                <a:ea typeface="+mn-ea"/>
                <a:cs typeface="+mn-cs"/>
              </a:defRPr>
            </a:lvl4pPr>
            <a:lvl5pPr marL="540000" indent="-180000" algn="l" defTabSz="685783" rtl="0" eaLnBrk="1" latinLnBrk="0" hangingPunct="1">
              <a:lnSpc>
                <a:spcPct val="85000"/>
              </a:lnSpc>
              <a:spcBef>
                <a:spcPts val="400"/>
              </a:spcBef>
              <a:buClrTx/>
              <a:buFont typeface=".HelveticaNeueDeskInterface-Regular" charset="-120"/>
              <a:buChar char="–"/>
              <a:defRPr sz="1200" kern="1200" baseline="0">
                <a:solidFill>
                  <a:schemeClr val="tx1"/>
                </a:solidFill>
                <a:latin typeface="+mn-lt"/>
                <a:ea typeface="+mn-ea"/>
                <a:cs typeface="+mn-cs"/>
              </a:defRPr>
            </a:lvl5pPr>
            <a:lvl6pPr marL="72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90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108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1260000" indent="-180000" algn="l" defTabSz="685783" rtl="0" eaLnBrk="1" latinLnBrk="0" hangingPunct="1">
              <a:lnSpc>
                <a:spcPct val="85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9pPr>
          </a:lstStyle>
          <a:p>
            <a:r>
              <a:rPr lang="es-ES" sz="1400" dirty="0" err="1">
                <a:solidFill>
                  <a:srgbClr val="C00000"/>
                </a:solidFill>
              </a:rPr>
              <a:t>Hardrock</a:t>
            </a:r>
            <a:r>
              <a:rPr lang="es-ES" sz="1400" dirty="0">
                <a:solidFill>
                  <a:srgbClr val="C00000"/>
                </a:solidFill>
              </a:rPr>
              <a:t> 391</a:t>
            </a:r>
          </a:p>
          <a:p>
            <a:pPr marL="285750" indent="-285750">
              <a:buFont typeface="Wingdings" panose="05000000000000000000" pitchFamily="2" charset="2"/>
              <a:buChar char="§"/>
            </a:pPr>
            <a:r>
              <a:rPr lang="es-ES" sz="1400" b="0" dirty="0">
                <a:solidFill>
                  <a:schemeClr val="tx1"/>
                </a:solidFill>
              </a:rPr>
              <a:t>Conductividad: 0,039 W/</a:t>
            </a:r>
            <a:r>
              <a:rPr lang="es-ES" sz="1400" b="0" dirty="0" err="1">
                <a:solidFill>
                  <a:schemeClr val="tx1"/>
                </a:solidFill>
              </a:rPr>
              <a:t>mK</a:t>
            </a:r>
            <a:endParaRPr lang="es-ES" sz="1400" b="0" dirty="0">
              <a:solidFill>
                <a:schemeClr val="tx1"/>
              </a:solidFill>
            </a:endParaRPr>
          </a:p>
          <a:p>
            <a:pPr marL="285750" indent="-285750">
              <a:buFont typeface="Wingdings" panose="05000000000000000000" pitchFamily="2" charset="2"/>
              <a:buChar char="§"/>
            </a:pPr>
            <a:r>
              <a:rPr lang="es-ES" sz="1400" b="0" dirty="0">
                <a:solidFill>
                  <a:schemeClr val="tx1"/>
                </a:solidFill>
              </a:rPr>
              <a:t>Doble densidad = 230 - 150Kg/m³</a:t>
            </a:r>
            <a:endParaRPr lang="es-ES" sz="1400" dirty="0">
              <a:solidFill>
                <a:srgbClr val="C00000"/>
              </a:solidFill>
            </a:endParaRPr>
          </a:p>
          <a:p>
            <a:r>
              <a:rPr lang="es-ES" sz="1400" dirty="0" err="1">
                <a:solidFill>
                  <a:srgbClr val="C00000"/>
                </a:solidFill>
              </a:rPr>
              <a:t>Durock</a:t>
            </a:r>
            <a:r>
              <a:rPr lang="es-ES" sz="1400" dirty="0">
                <a:solidFill>
                  <a:srgbClr val="C00000"/>
                </a:solidFill>
              </a:rPr>
              <a:t> 386</a:t>
            </a:r>
          </a:p>
          <a:p>
            <a:pPr marL="285750" indent="-285750">
              <a:buFont typeface="Wingdings" panose="05000000000000000000" pitchFamily="2" charset="2"/>
              <a:buChar char="§"/>
            </a:pPr>
            <a:r>
              <a:rPr lang="es-ES" sz="1400" b="0" dirty="0">
                <a:solidFill>
                  <a:schemeClr val="tx1"/>
                </a:solidFill>
              </a:rPr>
              <a:t>Conductividad: 0,038 W/</a:t>
            </a:r>
            <a:r>
              <a:rPr lang="es-ES" sz="1400" b="0" dirty="0" err="1">
                <a:solidFill>
                  <a:schemeClr val="tx1"/>
                </a:solidFill>
              </a:rPr>
              <a:t>mK</a:t>
            </a:r>
            <a:endParaRPr lang="es-ES" sz="1400" b="0" dirty="0">
              <a:solidFill>
                <a:schemeClr val="tx1"/>
              </a:solidFill>
            </a:endParaRPr>
          </a:p>
          <a:p>
            <a:pPr marL="285750" indent="-285750">
              <a:buFont typeface="Wingdings" panose="05000000000000000000" pitchFamily="2" charset="2"/>
              <a:buChar char="§"/>
            </a:pPr>
            <a:r>
              <a:rPr lang="es-ES" sz="1400" b="0" dirty="0">
                <a:solidFill>
                  <a:schemeClr val="tx1"/>
                </a:solidFill>
              </a:rPr>
              <a:t>Doble densidad = 210 – 135 Kg/m³</a:t>
            </a:r>
          </a:p>
          <a:p>
            <a:r>
              <a:rPr lang="es-ES" sz="1400" dirty="0" err="1">
                <a:solidFill>
                  <a:srgbClr val="C00000"/>
                </a:solidFill>
              </a:rPr>
              <a:t>Durock</a:t>
            </a:r>
            <a:r>
              <a:rPr lang="es-ES" sz="1400" dirty="0">
                <a:solidFill>
                  <a:srgbClr val="C00000"/>
                </a:solidFill>
              </a:rPr>
              <a:t> </a:t>
            </a:r>
            <a:r>
              <a:rPr lang="es-ES" sz="1400" dirty="0" err="1">
                <a:solidFill>
                  <a:srgbClr val="C00000"/>
                </a:solidFill>
              </a:rPr>
              <a:t>Energy</a:t>
            </a:r>
            <a:r>
              <a:rPr lang="es-ES" sz="1400" dirty="0">
                <a:solidFill>
                  <a:srgbClr val="C00000"/>
                </a:solidFill>
              </a:rPr>
              <a:t> SP</a:t>
            </a:r>
          </a:p>
          <a:p>
            <a:pPr marL="285750" indent="-285750">
              <a:buFont typeface="Wingdings" panose="05000000000000000000" pitchFamily="2" charset="2"/>
              <a:buChar char="§"/>
            </a:pPr>
            <a:r>
              <a:rPr lang="es-ES" sz="1400" b="0" dirty="0">
                <a:solidFill>
                  <a:schemeClr val="tx1"/>
                </a:solidFill>
              </a:rPr>
              <a:t>Conductividad: 0,037 W/</a:t>
            </a:r>
            <a:r>
              <a:rPr lang="es-ES" sz="1400" b="0" dirty="0" err="1">
                <a:solidFill>
                  <a:schemeClr val="tx1"/>
                </a:solidFill>
              </a:rPr>
              <a:t>mK</a:t>
            </a:r>
            <a:endParaRPr lang="es-ES" sz="1400" b="0" dirty="0">
              <a:solidFill>
                <a:schemeClr val="tx1"/>
              </a:solidFill>
            </a:endParaRPr>
          </a:p>
          <a:p>
            <a:pPr marL="285750" indent="-285750">
              <a:buFont typeface="Wingdings" panose="05000000000000000000" pitchFamily="2" charset="2"/>
              <a:buChar char="§"/>
            </a:pPr>
            <a:r>
              <a:rPr lang="es-ES" sz="1400" b="0" dirty="0">
                <a:solidFill>
                  <a:schemeClr val="tx1"/>
                </a:solidFill>
              </a:rPr>
              <a:t>Doble densidad = 180 -100 Kg/m³</a:t>
            </a:r>
          </a:p>
          <a:p>
            <a:endParaRPr lang="es-ES" sz="1200" b="0" dirty="0">
              <a:solidFill>
                <a:schemeClr val="tx1"/>
              </a:solidFill>
            </a:endParaRPr>
          </a:p>
          <a:p>
            <a:pPr marL="285750" indent="-285750">
              <a:buFont typeface="Wingdings" panose="05000000000000000000" pitchFamily="2" charset="2"/>
              <a:buChar char="§"/>
            </a:pPr>
            <a:endParaRPr lang="es-ES" sz="1200" b="0" dirty="0">
              <a:solidFill>
                <a:schemeClr val="tx1"/>
              </a:solidFill>
            </a:endParaRPr>
          </a:p>
          <a:p>
            <a:endParaRPr lang="es-ES" sz="1400" dirty="0"/>
          </a:p>
        </p:txBody>
      </p:sp>
      <p:pic>
        <p:nvPicPr>
          <p:cNvPr id="12" name="Picture 2" descr="C:\JORDI\PRESENTACIONES\3D ELIES\CUBIERTA PLANA  DECKROCK LBM FM_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39" y="702276"/>
            <a:ext cx="5687995" cy="3202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6850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78</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Cubiertas edificios industriales_ Absorción acústica</a:t>
            </a:r>
            <a:endParaRPr kumimoji="0" lang="ca-ES" sz="1600" b="1" i="0" u="none" strike="noStrike" kern="0" cap="none" spc="0" normalizeH="0" baseline="0" noProof="0" dirty="0">
              <a:ln>
                <a:noFill/>
              </a:ln>
              <a:solidFill>
                <a:srgbClr val="C00000"/>
              </a:solidFill>
              <a:effectLst/>
              <a:uLnTx/>
              <a:uFillTx/>
              <a:latin typeface="Arial"/>
              <a:ea typeface="ＭＳ Ｐゴシック" charset="0"/>
              <a:cs typeface="Arial"/>
            </a:endParaRP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2125" t="15333" r="31063" b="7556"/>
          <a:stretch/>
        </p:blipFill>
        <p:spPr bwMode="auto">
          <a:xfrm>
            <a:off x="559573" y="504826"/>
            <a:ext cx="3540747" cy="41719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5125" t="19444" r="34125" b="16055"/>
          <a:stretch/>
        </p:blipFill>
        <p:spPr bwMode="auto">
          <a:xfrm>
            <a:off x="4766462" y="504827"/>
            <a:ext cx="3535914" cy="41719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872069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79</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Cubiertas edificios industriales_ Aislamiento acústico</a:t>
            </a:r>
            <a:endParaRPr kumimoji="0" lang="ca-ES" sz="1600" b="1" i="0" u="none" strike="noStrike" kern="0" cap="none" spc="0" normalizeH="0" baseline="0" noProof="0" dirty="0">
              <a:ln>
                <a:noFill/>
              </a:ln>
              <a:solidFill>
                <a:srgbClr val="C00000"/>
              </a:solidFill>
              <a:effectLst/>
              <a:uLnTx/>
              <a:uFillTx/>
              <a:latin typeface="Arial"/>
              <a:ea typeface="ＭＳ Ｐゴシック" charset="0"/>
              <a:cs typeface="Arial"/>
            </a:endParaRP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5313" t="28555" r="34430" b="8176"/>
          <a:stretch/>
        </p:blipFill>
        <p:spPr bwMode="auto">
          <a:xfrm>
            <a:off x="615487" y="504826"/>
            <a:ext cx="3546939" cy="41719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5062" t="23000" r="34125" b="12111"/>
          <a:stretch/>
        </p:blipFill>
        <p:spPr bwMode="auto">
          <a:xfrm>
            <a:off x="4860132" y="504825"/>
            <a:ext cx="3521868" cy="41719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395548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80</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Cubiertas edificios industriales_ Aislamiento acústico 43 dB</a:t>
            </a:r>
            <a:endParaRPr kumimoji="0" lang="ca-ES" sz="1600" b="1" i="0" u="none" strike="noStrike" kern="0" cap="none" spc="0" normalizeH="0" baseline="0" noProof="0" dirty="0">
              <a:ln>
                <a:noFill/>
              </a:ln>
              <a:solidFill>
                <a:srgbClr val="C00000"/>
              </a:solidFill>
              <a:effectLst/>
              <a:uLnTx/>
              <a:uFillTx/>
              <a:latin typeface="Arial"/>
              <a:ea typeface="ＭＳ Ｐゴシック" charset="0"/>
              <a:cs typeface="Aria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75" y="804863"/>
            <a:ext cx="6953250" cy="3533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42953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81</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Cubiertas edificios industriales_ Aislamiento acústico 53 dB</a:t>
            </a:r>
            <a:endParaRPr kumimoji="0" lang="ca-ES" sz="1600" b="1" i="0" u="none" strike="noStrike" kern="0" cap="none" spc="0" normalizeH="0" baseline="0" noProof="0" dirty="0">
              <a:ln>
                <a:noFill/>
              </a:ln>
              <a:solidFill>
                <a:srgbClr val="C00000"/>
              </a:solidFill>
              <a:effectLst/>
              <a:uLnTx/>
              <a:uFillTx/>
              <a:latin typeface="Arial"/>
              <a:ea typeface="ＭＳ Ｐゴシック" charset="0"/>
              <a:cs typeface="Arial"/>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713" y="619125"/>
            <a:ext cx="6886575" cy="3905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20852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82</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El Pozo,</a:t>
            </a:r>
            <a:r>
              <a:rPr kumimoji="0" lang="es-ES" sz="1600" b="1" i="0" u="none" strike="noStrike" kern="0" cap="none" spc="0" normalizeH="0" noProof="0" dirty="0">
                <a:ln>
                  <a:noFill/>
                </a:ln>
                <a:solidFill>
                  <a:srgbClr val="C00000"/>
                </a:solidFill>
                <a:effectLst/>
                <a:uLnTx/>
                <a:uFillTx/>
                <a:latin typeface="Arial"/>
                <a:ea typeface="ＭＳ Ｐゴシック" charset="0"/>
                <a:cs typeface="Arial"/>
              </a:rPr>
              <a:t> </a:t>
            </a: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Murcia 2010</a:t>
            </a:r>
            <a:endParaRPr kumimoji="0" lang="ca-ES" sz="1600" b="1" i="0" u="none" strike="noStrike" kern="0" cap="none" spc="0" normalizeH="0" baseline="0" noProof="0" dirty="0">
              <a:ln>
                <a:noFill/>
              </a:ln>
              <a:solidFill>
                <a:srgbClr val="C00000"/>
              </a:solidFill>
              <a:effectLst/>
              <a:uLnTx/>
              <a:uFillTx/>
              <a:latin typeface="Arial"/>
              <a:ea typeface="ＭＳ Ｐゴシック" charset="0"/>
              <a:cs typeface="Arial"/>
            </a:endParaRPr>
          </a:p>
        </p:txBody>
      </p:sp>
      <p:pic>
        <p:nvPicPr>
          <p:cNvPr id="6" name="Picture 2" descr="http://www.usoelpozo.com/wp-content/uploads/2010/01/61.jpg"/>
          <p:cNvPicPr>
            <a:picLocks noChangeAspect="1" noChangeArrowheads="1"/>
          </p:cNvPicPr>
          <p:nvPr/>
        </p:nvPicPr>
        <p:blipFill rotWithShape="1">
          <a:blip r:embed="rId3">
            <a:extLst>
              <a:ext uri="{28A0092B-C50C-407E-A947-70E740481C1C}">
                <a14:useLocalDpi xmlns:a14="http://schemas.microsoft.com/office/drawing/2010/main" val="0"/>
              </a:ext>
            </a:extLst>
          </a:blip>
          <a:srcRect l="7581" t="18932" r="11519" b="13482"/>
          <a:stretch/>
        </p:blipFill>
        <p:spPr bwMode="auto">
          <a:xfrm>
            <a:off x="1057275" y="638175"/>
            <a:ext cx="7007944" cy="3906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9738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83</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C00000"/>
                </a:solidFill>
                <a:latin typeface="Arial"/>
                <a:cs typeface="Arial"/>
              </a:rPr>
              <a:t>Campofrío</a:t>
            </a: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a:t>
            </a:r>
            <a:r>
              <a:rPr kumimoji="0" lang="es-ES" sz="1600" b="1" i="0" u="none" strike="noStrike" kern="0" cap="none" spc="0" normalizeH="0" noProof="0" dirty="0">
                <a:ln>
                  <a:noFill/>
                </a:ln>
                <a:solidFill>
                  <a:srgbClr val="C00000"/>
                </a:solidFill>
                <a:effectLst/>
                <a:uLnTx/>
                <a:uFillTx/>
                <a:latin typeface="Arial"/>
                <a:ea typeface="ＭＳ Ｐゴシック" charset="0"/>
                <a:cs typeface="Arial"/>
              </a:rPr>
              <a:t> </a:t>
            </a:r>
            <a:r>
              <a:rPr kumimoji="0" lang="es-ES" sz="1600" b="1" i="0" u="none" strike="noStrike" kern="0" cap="none" spc="0" normalizeH="0" baseline="0" noProof="0" dirty="0">
                <a:ln>
                  <a:noFill/>
                </a:ln>
                <a:solidFill>
                  <a:srgbClr val="C00000"/>
                </a:solidFill>
                <a:effectLst/>
                <a:uLnTx/>
                <a:uFillTx/>
                <a:latin typeface="Arial"/>
                <a:ea typeface="ＭＳ Ｐゴシック" charset="0"/>
                <a:cs typeface="Arial"/>
              </a:rPr>
              <a:t>Burgos 2014</a:t>
            </a:r>
            <a:endParaRPr kumimoji="0" lang="ca-ES" sz="1600" b="1" i="0" u="none" strike="noStrike" kern="0" cap="none" spc="0" normalizeH="0" baseline="0" noProof="0" dirty="0">
              <a:ln>
                <a:noFill/>
              </a:ln>
              <a:solidFill>
                <a:srgbClr val="C00000"/>
              </a:solidFill>
              <a:effectLst/>
              <a:uLnTx/>
              <a:uFillTx/>
              <a:latin typeface="Arial"/>
              <a:ea typeface="ＭＳ Ｐゴシック" charset="0"/>
              <a:cs typeface="Arial"/>
            </a:endParaRPr>
          </a:p>
        </p:txBody>
      </p:sp>
      <p:pic>
        <p:nvPicPr>
          <p:cNvPr id="5" name="Picture 2" descr="Resultado de imagen de incendio campof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543755"/>
            <a:ext cx="6308724" cy="4029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1964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84</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0070C0"/>
                </a:solidFill>
                <a:effectLst/>
                <a:uLnTx/>
                <a:uFillTx/>
                <a:latin typeface="Arial"/>
                <a:ea typeface="ＭＳ Ｐゴシック" charset="0"/>
                <a:cs typeface="Arial"/>
              </a:rPr>
              <a:t>Techos acústicos continuos_ ROCKFON MONOACOUSTIC</a:t>
            </a:r>
            <a:endParaRPr kumimoji="0" lang="ca-ES" sz="1600" b="1" i="0" u="none" strike="noStrike" kern="0" cap="none" spc="0" normalizeH="0" baseline="0" noProof="0" dirty="0">
              <a:ln>
                <a:noFill/>
              </a:ln>
              <a:solidFill>
                <a:srgbClr val="0070C0"/>
              </a:solidFill>
              <a:effectLst/>
              <a:uLnTx/>
              <a:uFillTx/>
              <a:latin typeface="Arial"/>
              <a:ea typeface="ＭＳ Ｐゴシック" charset="0"/>
              <a:cs typeface="Arial"/>
            </a:endParaRPr>
          </a:p>
        </p:txBody>
      </p:sp>
      <p:pic>
        <p:nvPicPr>
          <p:cNvPr id="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 r="717" b="19120"/>
          <a:stretch/>
        </p:blipFill>
        <p:spPr bwMode="auto">
          <a:xfrm>
            <a:off x="830263" y="498472"/>
            <a:ext cx="7456487" cy="409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60941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85</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kumimoji="0" lang="es-ES" sz="1600" b="1" i="0" u="none" strike="noStrike" kern="0" cap="none" spc="0" normalizeH="0" baseline="0" noProof="0" dirty="0">
                <a:ln>
                  <a:noFill/>
                </a:ln>
                <a:solidFill>
                  <a:srgbClr val="0070C0"/>
                </a:solidFill>
                <a:effectLst/>
                <a:uLnTx/>
                <a:uFillTx/>
                <a:latin typeface="Arial"/>
                <a:ea typeface="ＭＳ Ｐゴシック" charset="0"/>
                <a:cs typeface="Arial"/>
              </a:rPr>
              <a:t>Techos acústicos continuos_ ROCKFON MONOACOUSTIC</a:t>
            </a:r>
            <a:endParaRPr kumimoji="0" lang="ca-ES" sz="1600" b="1" i="0" u="none" strike="noStrike" kern="0" cap="none" spc="0" normalizeH="0" baseline="0" noProof="0" dirty="0">
              <a:ln>
                <a:noFill/>
              </a:ln>
              <a:solidFill>
                <a:srgbClr val="0070C0"/>
              </a:solidFill>
              <a:effectLst/>
              <a:uLnTx/>
              <a:uFillTx/>
              <a:latin typeface="Arial"/>
              <a:ea typeface="ＭＳ Ｐゴシック" charset="0"/>
              <a:cs typeface="Arial"/>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8626" y="455336"/>
            <a:ext cx="6359900" cy="4224113"/>
          </a:xfrm>
          <a:prstGeom prst="rect">
            <a:avLst/>
          </a:prstGeom>
        </p:spPr>
      </p:pic>
    </p:spTree>
    <p:extLst>
      <p:ext uri="{BB962C8B-B14F-4D97-AF65-F5344CB8AC3E}">
        <p14:creationId xmlns:p14="http://schemas.microsoft.com/office/powerpoint/2010/main" val="27800661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86</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dirty="0">
                <a:solidFill>
                  <a:srgbClr val="00628F"/>
                </a:solidFill>
                <a:latin typeface="Arial" pitchFamily="34" charset="0"/>
                <a:cs typeface="Arial" pitchFamily="34" charset="0"/>
              </a:rPr>
              <a:t>Techos acústicos_ Características generales</a:t>
            </a:r>
            <a:endParaRPr lang="ca-ES" sz="1600" b="1" dirty="0">
              <a:solidFill>
                <a:srgbClr val="00628F"/>
              </a:solidFill>
              <a:latin typeface="Arial" pitchFamily="34" charset="0"/>
              <a:cs typeface="Arial" pitchFamily="34" charset="0"/>
            </a:endParaRPr>
          </a:p>
        </p:txBody>
      </p:sp>
      <p:sp>
        <p:nvSpPr>
          <p:cNvPr id="5" name="Rectangle 3"/>
          <p:cNvSpPr txBox="1">
            <a:spLocks noChangeArrowheads="1"/>
          </p:cNvSpPr>
          <p:nvPr/>
        </p:nvSpPr>
        <p:spPr bwMode="auto">
          <a:xfrm>
            <a:off x="683568" y="595619"/>
            <a:ext cx="5616624" cy="154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3363" indent="-233363" algn="l" rtl="0" eaLnBrk="1" fontAlgn="base" hangingPunct="1">
              <a:spcBef>
                <a:spcPct val="0"/>
              </a:spcBef>
              <a:spcAft>
                <a:spcPct val="0"/>
              </a:spcAft>
              <a:buClr>
                <a:srgbClr val="D20014"/>
              </a:buClr>
              <a:buSzPct val="85000"/>
              <a:buFont typeface="Wingdings 2" charset="0"/>
              <a:buChar char=""/>
              <a:defRPr sz="1600">
                <a:solidFill>
                  <a:schemeClr val="tx1"/>
                </a:solidFill>
                <a:latin typeface="+mn-lt"/>
                <a:ea typeface="ＭＳ Ｐゴシック" charset="0"/>
                <a:cs typeface="+mn-cs"/>
              </a:defRPr>
            </a:lvl1pPr>
            <a:lvl2pPr marL="466725" indent="-215900" algn="l" rtl="0" eaLnBrk="1" fontAlgn="base" hangingPunct="1">
              <a:spcBef>
                <a:spcPct val="0"/>
              </a:spcBef>
              <a:spcAft>
                <a:spcPct val="0"/>
              </a:spcAft>
              <a:buClr>
                <a:srgbClr val="D20014"/>
              </a:buClr>
              <a:buSzPct val="85000"/>
              <a:buFont typeface="Wingdings 2" charset="0"/>
              <a:buChar char="¢"/>
              <a:defRPr sz="1400">
                <a:solidFill>
                  <a:schemeClr val="tx1"/>
                </a:solidFill>
                <a:latin typeface="+mn-lt"/>
                <a:ea typeface="+mn-ea"/>
                <a:cs typeface="+mn-cs"/>
              </a:defRPr>
            </a:lvl2pPr>
            <a:lvl3pPr marL="696913" indent="-215900" algn="l" rtl="0" eaLnBrk="1" fontAlgn="base" hangingPunct="1">
              <a:spcBef>
                <a:spcPct val="0"/>
              </a:spcBef>
              <a:spcAft>
                <a:spcPct val="0"/>
              </a:spcAft>
              <a:buClr>
                <a:srgbClr val="D20014"/>
              </a:buClr>
              <a:buSzPct val="85000"/>
              <a:buFont typeface="Wingdings 2" charset="0"/>
              <a:buChar char="¢"/>
              <a:defRPr sz="1200">
                <a:solidFill>
                  <a:schemeClr val="tx1"/>
                </a:solidFill>
                <a:latin typeface="+mn-lt"/>
                <a:ea typeface="+mn-ea"/>
                <a:cs typeface="+mn-cs"/>
              </a:defRPr>
            </a:lvl3pPr>
            <a:lvl4pPr marL="928688" indent="-215900" algn="l" rtl="0" eaLnBrk="1" fontAlgn="base" hangingPunct="1">
              <a:spcBef>
                <a:spcPct val="0"/>
              </a:spcBef>
              <a:spcAft>
                <a:spcPct val="0"/>
              </a:spcAft>
              <a:buClr>
                <a:srgbClr val="D20014"/>
              </a:buClr>
              <a:buSzPct val="85000"/>
              <a:buFont typeface="Wingdings 2" charset="0"/>
              <a:buChar char="¢"/>
              <a:defRPr sz="1200">
                <a:solidFill>
                  <a:schemeClr val="tx1"/>
                </a:solidFill>
                <a:latin typeface="+mn-lt"/>
                <a:ea typeface="+mn-ea"/>
                <a:cs typeface="+mn-cs"/>
              </a:defRPr>
            </a:lvl4pPr>
            <a:lvl5pPr marL="1158875" indent="-215900" algn="l" rtl="0" eaLnBrk="1" fontAlgn="base" hangingPunct="1">
              <a:spcBef>
                <a:spcPct val="0"/>
              </a:spcBef>
              <a:spcAft>
                <a:spcPct val="0"/>
              </a:spcAft>
              <a:buClr>
                <a:srgbClr val="E00023"/>
              </a:buClr>
              <a:buSzPct val="85000"/>
              <a:buFont typeface="Wingdings 2" charset="0"/>
              <a:buChar char="¢"/>
              <a:defRPr sz="1100">
                <a:solidFill>
                  <a:schemeClr val="tx1"/>
                </a:solidFill>
                <a:latin typeface="+mn-lt"/>
                <a:ea typeface="+mn-ea"/>
                <a:cs typeface="+mn-cs"/>
              </a:defRPr>
            </a:lvl5pPr>
            <a:lvl6pPr marL="1108075" indent="-193675" algn="l" rtl="0" eaLnBrk="1" fontAlgn="base" hangingPunct="1">
              <a:spcBef>
                <a:spcPts val="0"/>
              </a:spcBef>
              <a:spcAft>
                <a:spcPct val="0"/>
              </a:spcAft>
              <a:buClr>
                <a:srgbClr val="E00023"/>
              </a:buClr>
              <a:buFont typeface="Wingdings" charset="2"/>
              <a:buChar char="n"/>
              <a:defRPr sz="1050">
                <a:solidFill>
                  <a:schemeClr val="tx1"/>
                </a:solidFill>
                <a:latin typeface="+mn-lt"/>
                <a:ea typeface="+mn-ea"/>
                <a:cs typeface="+mn-cs"/>
              </a:defRPr>
            </a:lvl6pPr>
            <a:lvl7pPr marL="2971800" indent="-228600" algn="l" rtl="0" eaLnBrk="1" fontAlgn="base" hangingPunct="1">
              <a:spcBef>
                <a:spcPct val="20000"/>
              </a:spcBef>
              <a:spcAft>
                <a:spcPct val="0"/>
              </a:spcAft>
              <a:buClr>
                <a:srgbClr val="E00023"/>
              </a:buClr>
              <a:buFont typeface="Wingdings" charset="2"/>
              <a:buChar char="n"/>
              <a:defRPr sz="1000">
                <a:solidFill>
                  <a:schemeClr val="tx1"/>
                </a:solidFill>
                <a:latin typeface="+mn-lt"/>
                <a:ea typeface="+mn-ea"/>
                <a:cs typeface="+mn-cs"/>
              </a:defRPr>
            </a:lvl7pPr>
            <a:lvl8pPr marL="3429000" indent="-228600" algn="l" rtl="0" eaLnBrk="1" fontAlgn="base" hangingPunct="1">
              <a:spcBef>
                <a:spcPct val="20000"/>
              </a:spcBef>
              <a:spcAft>
                <a:spcPct val="0"/>
              </a:spcAft>
              <a:buClr>
                <a:srgbClr val="E00023"/>
              </a:buClr>
              <a:buFont typeface="Wingdings" charset="2"/>
              <a:buChar char="n"/>
              <a:defRPr sz="1000">
                <a:solidFill>
                  <a:schemeClr val="tx1"/>
                </a:solidFill>
                <a:latin typeface="+mn-lt"/>
                <a:ea typeface="+mn-ea"/>
                <a:cs typeface="+mn-cs"/>
              </a:defRPr>
            </a:lvl8pPr>
            <a:lvl9pPr marL="3886200" indent="-228600" algn="l" rtl="0" eaLnBrk="1" fontAlgn="base" hangingPunct="1">
              <a:spcBef>
                <a:spcPct val="20000"/>
              </a:spcBef>
              <a:spcAft>
                <a:spcPct val="0"/>
              </a:spcAft>
              <a:buClr>
                <a:srgbClr val="E00023"/>
              </a:buClr>
              <a:buFont typeface="Wingdings" charset="2"/>
              <a:buChar char="n"/>
              <a:defRPr sz="1000">
                <a:solidFill>
                  <a:schemeClr val="tx1"/>
                </a:solidFill>
                <a:latin typeface="+mn-lt"/>
                <a:ea typeface="+mn-ea"/>
                <a:cs typeface="+mn-cs"/>
              </a:defRPr>
            </a:lvl9pPr>
          </a:lstStyle>
          <a:p>
            <a:pPr marL="0" indent="0" defTabSz="914400" eaLnBrk="0" hangingPunct="0">
              <a:lnSpc>
                <a:spcPct val="100000"/>
              </a:lnSpc>
              <a:spcBef>
                <a:spcPct val="20000"/>
              </a:spcBef>
              <a:buClr>
                <a:srgbClr val="00628F"/>
              </a:buClr>
              <a:buNone/>
            </a:pPr>
            <a:r>
              <a:rPr lang="da-DK" altLang="en-US" sz="1400" b="1" kern="1200" dirty="0" err="1">
                <a:solidFill>
                  <a:srgbClr val="00628F"/>
                </a:solidFill>
                <a:latin typeface="Arial" pitchFamily="34" charset="0"/>
              </a:rPr>
              <a:t>Absorción</a:t>
            </a:r>
            <a:r>
              <a:rPr lang="da-DK" altLang="en-US" sz="1400" b="1" kern="1200" dirty="0">
                <a:solidFill>
                  <a:srgbClr val="00628F"/>
                </a:solidFill>
                <a:latin typeface="Arial" pitchFamily="34" charset="0"/>
              </a:rPr>
              <a:t> </a:t>
            </a:r>
            <a:r>
              <a:rPr lang="da-DK" altLang="en-US" sz="1400" b="1" kern="1200" dirty="0" err="1">
                <a:solidFill>
                  <a:srgbClr val="00628F"/>
                </a:solidFill>
                <a:latin typeface="Arial" pitchFamily="34" charset="0"/>
              </a:rPr>
              <a:t>Acústica</a:t>
            </a:r>
            <a:endParaRPr lang="da-DK" altLang="en-US" sz="1400" b="1" kern="1200" dirty="0">
              <a:solidFill>
                <a:srgbClr val="00628F"/>
              </a:solidFill>
              <a:latin typeface="Arial" pitchFamily="34" charset="0"/>
            </a:endParaRPr>
          </a:p>
          <a:p>
            <a:pPr marL="742950" lvl="1" indent="-285750" defTabSz="914400" eaLnBrk="0" hangingPunct="0">
              <a:lnSpc>
                <a:spcPct val="100000"/>
              </a:lnSpc>
              <a:spcBef>
                <a:spcPct val="20000"/>
              </a:spcBef>
              <a:buClr>
                <a:srgbClr val="00628F"/>
              </a:buClr>
              <a:buFont typeface="Wingdings" pitchFamily="2" charset="2"/>
              <a:buChar char="n"/>
            </a:pPr>
            <a:r>
              <a:rPr lang="fr-FR" altLang="en-US" kern="0" dirty="0">
                <a:solidFill>
                  <a:srgbClr val="000000"/>
                </a:solidFill>
                <a:latin typeface="Arial" panose="020B0604020202020204" pitchFamily="34" charset="0"/>
              </a:rPr>
              <a:t>Gama media	</a:t>
            </a:r>
            <a:r>
              <a:rPr lang="fr-FR" altLang="en-US" kern="0" dirty="0">
                <a:solidFill>
                  <a:srgbClr val="000000"/>
                </a:solidFill>
                <a:latin typeface="Arial" panose="020B0604020202020204" pitchFamily="34" charset="0"/>
                <a:sym typeface="Wingdings" panose="05000000000000000000" pitchFamily="2" charset="2"/>
              </a:rPr>
              <a:t>	</a:t>
            </a:r>
            <a:r>
              <a:rPr lang="el-GR" altLang="en-US" kern="0" dirty="0">
                <a:solidFill>
                  <a:srgbClr val="000000"/>
                </a:solidFill>
                <a:latin typeface="Arial" panose="020B0604020202020204" pitchFamily="34" charset="0"/>
                <a:sym typeface="Wingdings" panose="05000000000000000000" pitchFamily="2" charset="2"/>
              </a:rPr>
              <a:t>α</a:t>
            </a:r>
            <a:r>
              <a:rPr lang="es-ES" altLang="en-US" kern="0" dirty="0">
                <a:solidFill>
                  <a:srgbClr val="000000"/>
                </a:solidFill>
                <a:latin typeface="Arial" panose="020B0604020202020204" pitchFamily="34" charset="0"/>
                <a:sym typeface="Wingdings" panose="05000000000000000000" pitchFamily="2" charset="2"/>
              </a:rPr>
              <a:t>w = 0,70 – 0,80</a:t>
            </a:r>
            <a:r>
              <a:rPr lang="fr-FR" altLang="en-US" kern="0" dirty="0">
                <a:solidFill>
                  <a:srgbClr val="000000"/>
                </a:solidFill>
                <a:latin typeface="Arial" panose="020B0604020202020204" pitchFamily="34" charset="0"/>
                <a:sym typeface="Wingdings" panose="05000000000000000000" pitchFamily="2" charset="2"/>
              </a:rPr>
              <a:t> </a:t>
            </a:r>
            <a:endParaRPr lang="fr-FR" altLang="en-US" kern="0" dirty="0">
              <a:solidFill>
                <a:srgbClr val="000000"/>
              </a:solidFill>
              <a:latin typeface="Arial" panose="020B0604020202020204" pitchFamily="34" charset="0"/>
            </a:endParaRPr>
          </a:p>
          <a:p>
            <a:pPr marL="742950" lvl="1" indent="-285750" defTabSz="914400" eaLnBrk="0" hangingPunct="0">
              <a:lnSpc>
                <a:spcPct val="100000"/>
              </a:lnSpc>
              <a:spcBef>
                <a:spcPct val="20000"/>
              </a:spcBef>
              <a:buClr>
                <a:srgbClr val="00628F"/>
              </a:buClr>
              <a:buFont typeface="Wingdings" pitchFamily="2" charset="2"/>
              <a:buChar char="n"/>
            </a:pPr>
            <a:r>
              <a:rPr lang="fr-FR" altLang="en-US" kern="0" dirty="0">
                <a:solidFill>
                  <a:srgbClr val="000000"/>
                </a:solidFill>
                <a:latin typeface="Arial" panose="020B0604020202020204" pitchFamily="34" charset="0"/>
              </a:rPr>
              <a:t>Gama </a:t>
            </a:r>
            <a:r>
              <a:rPr lang="fr-FR" altLang="en-US" kern="0" dirty="0" err="1">
                <a:solidFill>
                  <a:srgbClr val="000000"/>
                </a:solidFill>
                <a:latin typeface="Arial" panose="020B0604020202020204" pitchFamily="34" charset="0"/>
              </a:rPr>
              <a:t>alta</a:t>
            </a:r>
            <a:r>
              <a:rPr lang="fr-FR" altLang="en-US" kern="0" dirty="0">
                <a:solidFill>
                  <a:srgbClr val="000000"/>
                </a:solidFill>
                <a:latin typeface="Arial" panose="020B0604020202020204" pitchFamily="34" charset="0"/>
              </a:rPr>
              <a:t>	</a:t>
            </a:r>
            <a:r>
              <a:rPr lang="fr-FR" altLang="en-US" kern="0" dirty="0">
                <a:solidFill>
                  <a:srgbClr val="000000"/>
                </a:solidFill>
                <a:latin typeface="Arial" panose="020B0604020202020204" pitchFamily="34" charset="0"/>
                <a:sym typeface="Wingdings" panose="05000000000000000000" pitchFamily="2" charset="2"/>
              </a:rPr>
              <a:t>	</a:t>
            </a:r>
            <a:r>
              <a:rPr lang="el-GR" altLang="en-US" kern="0" dirty="0">
                <a:solidFill>
                  <a:srgbClr val="000000"/>
                </a:solidFill>
                <a:latin typeface="Arial" panose="020B0604020202020204" pitchFamily="34" charset="0"/>
                <a:sym typeface="Wingdings" panose="05000000000000000000" pitchFamily="2" charset="2"/>
              </a:rPr>
              <a:t>α</a:t>
            </a:r>
            <a:r>
              <a:rPr lang="es-ES" altLang="en-US" kern="0" dirty="0">
                <a:solidFill>
                  <a:srgbClr val="000000"/>
                </a:solidFill>
                <a:latin typeface="Arial" panose="020B0604020202020204" pitchFamily="34" charset="0"/>
                <a:sym typeface="Wingdings" panose="05000000000000000000" pitchFamily="2" charset="2"/>
              </a:rPr>
              <a:t>w = 0,90 – 1,00</a:t>
            </a:r>
            <a:endParaRPr lang="fr-FR" altLang="en-US" kern="0" dirty="0">
              <a:solidFill>
                <a:srgbClr val="000000"/>
              </a:solidFill>
              <a:latin typeface="Arial" panose="020B0604020202020204" pitchFamily="34" charset="0"/>
              <a:sym typeface="Wingdings" panose="05000000000000000000" pitchFamily="2" charset="2"/>
            </a:endParaRPr>
          </a:p>
          <a:p>
            <a:pPr marL="0" lvl="1" indent="0" defTabSz="914400" eaLnBrk="0" hangingPunct="0">
              <a:lnSpc>
                <a:spcPct val="100000"/>
              </a:lnSpc>
              <a:spcBef>
                <a:spcPct val="20000"/>
              </a:spcBef>
              <a:buClr>
                <a:srgbClr val="00628F"/>
              </a:buClr>
              <a:buNone/>
            </a:pPr>
            <a:r>
              <a:rPr lang="fr-FR" altLang="en-US" b="1" dirty="0" err="1">
                <a:solidFill>
                  <a:srgbClr val="00628F"/>
                </a:solidFill>
                <a:latin typeface="Arial" pitchFamily="34" charset="0"/>
                <a:ea typeface="ＭＳ Ｐゴシック" charset="0"/>
                <a:sym typeface="Wingdings" panose="05000000000000000000" pitchFamily="2" charset="2"/>
              </a:rPr>
              <a:t>Aislamiento</a:t>
            </a:r>
            <a:r>
              <a:rPr lang="fr-FR" altLang="en-US" b="1" dirty="0">
                <a:solidFill>
                  <a:srgbClr val="00628F"/>
                </a:solidFill>
                <a:latin typeface="Arial" pitchFamily="34" charset="0"/>
                <a:ea typeface="ＭＳ Ｐゴシック" charset="0"/>
                <a:sym typeface="Wingdings" panose="05000000000000000000" pitchFamily="2" charset="2"/>
              </a:rPr>
              <a:t> </a:t>
            </a:r>
            <a:r>
              <a:rPr lang="fr-FR" altLang="en-US" b="1" dirty="0" err="1">
                <a:solidFill>
                  <a:srgbClr val="00628F"/>
                </a:solidFill>
                <a:latin typeface="Arial" pitchFamily="34" charset="0"/>
                <a:ea typeface="ＭＳ Ｐゴシック" charset="0"/>
                <a:sym typeface="Wingdings" panose="05000000000000000000" pitchFamily="2" charset="2"/>
              </a:rPr>
              <a:t>Acústico</a:t>
            </a:r>
            <a:endParaRPr lang="fr-FR" altLang="en-US" b="1" dirty="0">
              <a:solidFill>
                <a:srgbClr val="00628F"/>
              </a:solidFill>
              <a:latin typeface="Arial" pitchFamily="34" charset="0"/>
              <a:ea typeface="ＭＳ Ｐゴシック" charset="0"/>
              <a:sym typeface="Wingdings" panose="05000000000000000000" pitchFamily="2" charset="2"/>
            </a:endParaRPr>
          </a:p>
          <a:p>
            <a:pPr marL="742950" lvl="1" indent="-285750" defTabSz="914400" eaLnBrk="0" hangingPunct="0">
              <a:lnSpc>
                <a:spcPct val="100000"/>
              </a:lnSpc>
              <a:spcBef>
                <a:spcPct val="20000"/>
              </a:spcBef>
              <a:buClr>
                <a:srgbClr val="00628F"/>
              </a:buClr>
              <a:buFont typeface="Wingdings" pitchFamily="2" charset="2"/>
              <a:buChar char="n"/>
            </a:pPr>
            <a:r>
              <a:rPr lang="fr-FR" altLang="en-US" kern="0" dirty="0" err="1">
                <a:solidFill>
                  <a:srgbClr val="000000"/>
                </a:solidFill>
                <a:latin typeface="Arial" panose="020B0604020202020204" pitchFamily="34" charset="0"/>
                <a:sym typeface="Wingdings" panose="05000000000000000000" pitchFamily="2" charset="2"/>
              </a:rPr>
              <a:t>Productos</a:t>
            </a:r>
            <a:r>
              <a:rPr lang="fr-FR" altLang="en-US" kern="0" dirty="0">
                <a:solidFill>
                  <a:srgbClr val="000000"/>
                </a:solidFill>
                <a:latin typeface="Arial" panose="020B0604020202020204" pitchFamily="34" charset="0"/>
                <a:sym typeface="Wingdings" panose="05000000000000000000" pitchFamily="2" charset="2"/>
              </a:rPr>
              <a:t> de la </a:t>
            </a:r>
            <a:r>
              <a:rPr lang="fr-FR" altLang="en-US" kern="0" dirty="0" err="1">
                <a:solidFill>
                  <a:srgbClr val="000000"/>
                </a:solidFill>
                <a:latin typeface="Arial" panose="020B0604020202020204" pitchFamily="34" charset="0"/>
                <a:sym typeface="Wingdings" panose="05000000000000000000" pitchFamily="2" charset="2"/>
              </a:rPr>
              <a:t>gama</a:t>
            </a:r>
            <a:r>
              <a:rPr lang="fr-FR" altLang="en-US" kern="0" dirty="0">
                <a:solidFill>
                  <a:srgbClr val="000000"/>
                </a:solidFill>
                <a:latin typeface="Arial" panose="020B0604020202020204" pitchFamily="34" charset="0"/>
                <a:sym typeface="Wingdings" panose="05000000000000000000" pitchFamily="2" charset="2"/>
              </a:rPr>
              <a:t> dB, de </a:t>
            </a:r>
            <a:r>
              <a:rPr lang="fr-FR" altLang="en-US" kern="0" dirty="0" err="1">
                <a:solidFill>
                  <a:srgbClr val="000000"/>
                </a:solidFill>
                <a:latin typeface="Arial" panose="020B0604020202020204" pitchFamily="34" charset="0"/>
                <a:sym typeface="Wingdings" panose="05000000000000000000" pitchFamily="2" charset="2"/>
              </a:rPr>
              <a:t>mayor</a:t>
            </a:r>
            <a:r>
              <a:rPr lang="fr-FR" altLang="en-US" kern="0" dirty="0">
                <a:solidFill>
                  <a:srgbClr val="000000"/>
                </a:solidFill>
                <a:latin typeface="Arial" panose="020B0604020202020204" pitchFamily="34" charset="0"/>
                <a:sym typeface="Wingdings" panose="05000000000000000000" pitchFamily="2" charset="2"/>
              </a:rPr>
              <a:t> </a:t>
            </a:r>
            <a:r>
              <a:rPr lang="fr-FR" altLang="en-US" kern="0" dirty="0" err="1">
                <a:solidFill>
                  <a:srgbClr val="000000"/>
                </a:solidFill>
                <a:latin typeface="Arial" panose="020B0604020202020204" pitchFamily="34" charset="0"/>
                <a:sym typeface="Wingdings" panose="05000000000000000000" pitchFamily="2" charset="2"/>
              </a:rPr>
              <a:t>espesor</a:t>
            </a:r>
            <a:r>
              <a:rPr lang="fr-FR" altLang="en-US" kern="0" dirty="0">
                <a:solidFill>
                  <a:srgbClr val="000000"/>
                </a:solidFill>
                <a:latin typeface="Arial" panose="020B0604020202020204" pitchFamily="34" charset="0"/>
                <a:sym typeface="Wingdings" panose="05000000000000000000" pitchFamily="2" charset="2"/>
              </a:rPr>
              <a:t> y con </a:t>
            </a:r>
            <a:r>
              <a:rPr lang="fr-FR" altLang="en-US" kern="0" dirty="0" err="1">
                <a:solidFill>
                  <a:srgbClr val="000000"/>
                </a:solidFill>
                <a:latin typeface="Arial" panose="020B0604020202020204" pitchFamily="34" charset="0"/>
                <a:sym typeface="Wingdings" panose="05000000000000000000" pitchFamily="2" charset="2"/>
              </a:rPr>
              <a:t>membrana</a:t>
            </a:r>
            <a:r>
              <a:rPr lang="fr-FR" altLang="en-US" kern="0" dirty="0">
                <a:solidFill>
                  <a:srgbClr val="000000"/>
                </a:solidFill>
                <a:latin typeface="Arial" panose="020B0604020202020204" pitchFamily="34" charset="0"/>
                <a:sym typeface="Wingdings" panose="05000000000000000000" pitchFamily="2" charset="2"/>
              </a:rPr>
              <a:t> </a:t>
            </a:r>
            <a:r>
              <a:rPr lang="fr-FR" altLang="en-US" kern="0" dirty="0" err="1">
                <a:solidFill>
                  <a:srgbClr val="000000"/>
                </a:solidFill>
                <a:latin typeface="Arial" panose="020B0604020202020204" pitchFamily="34" charset="0"/>
                <a:sym typeface="Wingdings" panose="05000000000000000000" pitchFamily="2" charset="2"/>
              </a:rPr>
              <a:t>acústica</a:t>
            </a:r>
            <a:r>
              <a:rPr lang="fr-FR" altLang="en-US" kern="0" dirty="0">
                <a:solidFill>
                  <a:srgbClr val="000000"/>
                </a:solidFill>
                <a:latin typeface="Arial" panose="020B0604020202020204" pitchFamily="34" charset="0"/>
                <a:sym typeface="Wingdings" panose="05000000000000000000" pitchFamily="2" charset="2"/>
              </a:rPr>
              <a:t> </a:t>
            </a:r>
            <a:r>
              <a:rPr lang="fr-FR" altLang="en-US" kern="0" dirty="0" err="1">
                <a:solidFill>
                  <a:srgbClr val="000000"/>
                </a:solidFill>
                <a:latin typeface="Arial" panose="020B0604020202020204" pitchFamily="34" charset="0"/>
                <a:sym typeface="Wingdings" panose="05000000000000000000" pitchFamily="2" charset="2"/>
              </a:rPr>
              <a:t>incorporada</a:t>
            </a:r>
            <a:r>
              <a:rPr lang="fr-FR" altLang="en-US" kern="0" dirty="0">
                <a:solidFill>
                  <a:srgbClr val="000000"/>
                </a:solidFill>
                <a:latin typeface="Arial" panose="020B0604020202020204" pitchFamily="34" charset="0"/>
                <a:sym typeface="Wingdings" panose="05000000000000000000" pitchFamily="2" charset="2"/>
              </a:rPr>
              <a:t> </a:t>
            </a:r>
            <a:endParaRPr lang="fr-FR" altLang="en-US" kern="0" dirty="0">
              <a:solidFill>
                <a:srgbClr val="000000"/>
              </a:solidFill>
              <a:latin typeface="Arial" panose="020B0604020202020204" pitchFamily="34" charset="0"/>
            </a:endParaRPr>
          </a:p>
          <a:p>
            <a:pPr marL="0" lvl="1" indent="0" defTabSz="914400" eaLnBrk="0" hangingPunct="0">
              <a:lnSpc>
                <a:spcPct val="100000"/>
              </a:lnSpc>
              <a:spcBef>
                <a:spcPct val="20000"/>
              </a:spcBef>
              <a:buClr>
                <a:srgbClr val="00628F"/>
              </a:buClr>
              <a:buNone/>
            </a:pPr>
            <a:endParaRPr lang="es-ES" altLang="en-US" b="1" dirty="0">
              <a:solidFill>
                <a:srgbClr val="00628F"/>
              </a:solidFill>
              <a:latin typeface="Arial" pitchFamily="34" charset="0"/>
              <a:ea typeface="ＭＳ Ｐゴシック" charset="0"/>
              <a:sym typeface="Wingdings" panose="05000000000000000000" pitchFamily="2" charset="2"/>
            </a:endParaRPr>
          </a:p>
        </p:txBody>
      </p:sp>
      <p:pic>
        <p:nvPicPr>
          <p:cNvPr id="7" name="Picture 2"/>
          <p:cNvPicPr>
            <a:picLocks noChangeAspect="1"/>
          </p:cNvPicPr>
          <p:nvPr/>
        </p:nvPicPr>
        <p:blipFill rotWithShape="1">
          <a:blip r:embed="rId3" cstate="email">
            <a:extLst>
              <a:ext uri="{28A0092B-C50C-407E-A947-70E740481C1C}">
                <a14:useLocalDpi xmlns:a14="http://schemas.microsoft.com/office/drawing/2010/main"/>
              </a:ext>
            </a:extLst>
          </a:blip>
          <a:srcRect b="10766"/>
          <a:stretch/>
        </p:blipFill>
        <p:spPr bwMode="auto">
          <a:xfrm>
            <a:off x="6300192" y="740542"/>
            <a:ext cx="2303808" cy="1648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txBox="1">
            <a:spLocks noChangeArrowheads="1"/>
          </p:cNvSpPr>
          <p:nvPr/>
        </p:nvSpPr>
        <p:spPr bwMode="auto">
          <a:xfrm>
            <a:off x="683568" y="2142651"/>
            <a:ext cx="4896023" cy="91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628F"/>
              </a:buClr>
              <a:buFont typeface="Wingdings" pitchFamily="2" charset="2"/>
              <a:buChar char="n"/>
              <a:defRPr sz="1400">
                <a:solidFill>
                  <a:schemeClr val="tx1"/>
                </a:solidFill>
                <a:latin typeface="Myriad Pro" pitchFamily="34" charset="0"/>
                <a:ea typeface="+mn-ea"/>
                <a:cs typeface="+mn-cs"/>
              </a:defRPr>
            </a:lvl1pPr>
            <a:lvl2pPr marL="742950" indent="-285750" algn="l" rtl="0" eaLnBrk="0" fontAlgn="base" hangingPunct="0">
              <a:spcBef>
                <a:spcPct val="20000"/>
              </a:spcBef>
              <a:spcAft>
                <a:spcPct val="0"/>
              </a:spcAft>
              <a:buClr>
                <a:srgbClr val="00628F"/>
              </a:buClr>
              <a:buFont typeface="Wingdings" pitchFamily="2" charset="2"/>
              <a:buChar char="n"/>
              <a:defRPr sz="1200">
                <a:solidFill>
                  <a:schemeClr val="tx1"/>
                </a:solidFill>
                <a:latin typeface="Myriad Pro" pitchFamily="34" charset="0"/>
                <a:ea typeface="+mn-ea"/>
                <a:cs typeface="+mn-cs"/>
              </a:defRPr>
            </a:lvl2pPr>
            <a:lvl3pPr marL="1143000" indent="-228600" algn="l" rtl="0" eaLnBrk="0" fontAlgn="base" hangingPunct="0">
              <a:spcBef>
                <a:spcPct val="20000"/>
              </a:spcBef>
              <a:spcAft>
                <a:spcPct val="0"/>
              </a:spcAft>
              <a:buClr>
                <a:srgbClr val="00628F"/>
              </a:buClr>
              <a:buFont typeface="Wingdings" pitchFamily="2" charset="2"/>
              <a:buChar char="n"/>
              <a:defRPr sz="1100">
                <a:solidFill>
                  <a:schemeClr val="tx1"/>
                </a:solidFill>
                <a:latin typeface="Myriad Pro" pitchFamily="34" charset="0"/>
                <a:ea typeface="+mn-ea"/>
                <a:cs typeface="+mn-cs"/>
              </a:defRPr>
            </a:lvl3pPr>
            <a:lvl4pPr marL="1600200" indent="-228600" algn="l" rtl="0" eaLnBrk="0" fontAlgn="base" hangingPunct="0">
              <a:spcBef>
                <a:spcPct val="20000"/>
              </a:spcBef>
              <a:spcAft>
                <a:spcPct val="0"/>
              </a:spcAft>
              <a:buClr>
                <a:srgbClr val="00628F"/>
              </a:buClr>
              <a:buFont typeface="Wingdings" pitchFamily="2" charset="2"/>
              <a:buChar char="n"/>
              <a:defRPr sz="1000">
                <a:solidFill>
                  <a:schemeClr val="tx1"/>
                </a:solidFill>
                <a:latin typeface="Myriad Pro" pitchFamily="34" charset="0"/>
                <a:ea typeface="+mn-ea"/>
                <a:cs typeface="+mn-cs"/>
              </a:defRPr>
            </a:lvl4pPr>
            <a:lvl5pPr marL="2057400" indent="-228600" algn="l" rtl="0" eaLnBrk="0" fontAlgn="base" hangingPunct="0">
              <a:spcBef>
                <a:spcPct val="20000"/>
              </a:spcBef>
              <a:spcAft>
                <a:spcPct val="0"/>
              </a:spcAft>
              <a:buClr>
                <a:srgbClr val="00628F"/>
              </a:buClr>
              <a:buFont typeface="Wingdings" pitchFamily="2" charset="2"/>
              <a:buChar char="n"/>
              <a:defRPr sz="1000">
                <a:solidFill>
                  <a:schemeClr val="tx1"/>
                </a:solidFill>
                <a:latin typeface="Myriad Pro" pitchFamily="34" charset="0"/>
                <a:ea typeface="+mn-ea"/>
                <a:cs typeface="+mn-cs"/>
              </a:defRPr>
            </a:lvl5pPr>
            <a:lvl6pPr marL="25146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6pPr>
            <a:lvl7pPr marL="29718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7pPr>
            <a:lvl8pPr marL="34290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8pPr>
            <a:lvl9pPr marL="38862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9pPr>
          </a:lstStyle>
          <a:p>
            <a:pPr marL="0" indent="0" defTabSz="914400">
              <a:lnSpc>
                <a:spcPct val="100000"/>
              </a:lnSpc>
              <a:buNone/>
            </a:pPr>
            <a:r>
              <a:rPr lang="da-DK" altLang="en-US" b="1" dirty="0">
                <a:solidFill>
                  <a:srgbClr val="00628F"/>
                </a:solidFill>
                <a:latin typeface="Arial" pitchFamily="34" charset="0"/>
                <a:ea typeface="ＭＳ Ｐゴシック" charset="0"/>
                <a:cs typeface="Arial"/>
              </a:rPr>
              <a:t>Confort Térmico</a:t>
            </a:r>
          </a:p>
          <a:p>
            <a:pPr lvl="1" defTabSz="914400">
              <a:lnSpc>
                <a:spcPct val="100000"/>
              </a:lnSpc>
            </a:pPr>
            <a:r>
              <a:rPr lang="es-ES" altLang="es-ES_tradnl" sz="1400" kern="0" dirty="0">
                <a:solidFill>
                  <a:srgbClr val="000000"/>
                </a:solidFill>
                <a:latin typeface="Arial" panose="020B0604020202020204" pitchFamily="34" charset="0"/>
                <a:cs typeface="Arial"/>
              </a:rPr>
              <a:t>Contribuyen al confort térmico del espacio</a:t>
            </a:r>
          </a:p>
          <a:p>
            <a:pPr lvl="1" defTabSz="914400">
              <a:lnSpc>
                <a:spcPct val="100000"/>
              </a:lnSpc>
            </a:pPr>
            <a:r>
              <a:rPr lang="es-ES" altLang="es-ES_tradnl" sz="1400" kern="0" dirty="0">
                <a:solidFill>
                  <a:srgbClr val="000000"/>
                </a:solidFill>
                <a:latin typeface="Arial" panose="020B0604020202020204" pitchFamily="34" charset="0"/>
                <a:cs typeface="Arial"/>
              </a:rPr>
              <a:t>Conductividad de </a:t>
            </a:r>
            <a:r>
              <a:rPr lang="el-GR" altLang="es-ES_tradnl" sz="1400" kern="0" dirty="0">
                <a:solidFill>
                  <a:srgbClr val="000000"/>
                </a:solidFill>
                <a:latin typeface="Arial" panose="020B0604020202020204" pitchFamily="34" charset="0"/>
                <a:cs typeface="Arial"/>
              </a:rPr>
              <a:t>λ</a:t>
            </a:r>
            <a:r>
              <a:rPr lang="es-ES" altLang="es-ES_tradnl" sz="1400" kern="0" dirty="0">
                <a:solidFill>
                  <a:srgbClr val="000000"/>
                </a:solidFill>
                <a:latin typeface="Arial" panose="020B0604020202020204" pitchFamily="34" charset="0"/>
                <a:cs typeface="Arial"/>
              </a:rPr>
              <a:t> = 0,037 W/</a:t>
            </a:r>
            <a:r>
              <a:rPr lang="es-ES" altLang="es-ES_tradnl" sz="1400" kern="0" dirty="0" err="1">
                <a:solidFill>
                  <a:srgbClr val="000000"/>
                </a:solidFill>
                <a:latin typeface="Arial" panose="020B0604020202020204" pitchFamily="34" charset="0"/>
                <a:cs typeface="Arial"/>
              </a:rPr>
              <a:t>mK</a:t>
            </a:r>
            <a:endParaRPr lang="fr-FR" altLang="en-US" sz="1400" kern="0" dirty="0">
              <a:solidFill>
                <a:srgbClr val="000000"/>
              </a:solidFill>
              <a:latin typeface="Arial" panose="020B0604020202020204" pitchFamily="34" charset="0"/>
              <a:cs typeface="Arial"/>
            </a:endParaRPr>
          </a:p>
        </p:txBody>
      </p:sp>
      <p:pic>
        <p:nvPicPr>
          <p:cNvPr id="10" name="Picture 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330418" y="3266105"/>
            <a:ext cx="2273582" cy="151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
          <p:cNvSpPr txBox="1">
            <a:spLocks noChangeArrowheads="1"/>
          </p:cNvSpPr>
          <p:nvPr/>
        </p:nvSpPr>
        <p:spPr bwMode="auto">
          <a:xfrm>
            <a:off x="683568" y="3055586"/>
            <a:ext cx="5616624"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628F"/>
              </a:buClr>
              <a:buFont typeface="Wingdings" pitchFamily="2" charset="2"/>
              <a:buChar char="n"/>
              <a:defRPr sz="1400">
                <a:solidFill>
                  <a:schemeClr val="tx1"/>
                </a:solidFill>
                <a:latin typeface="Myriad Pro" pitchFamily="34" charset="0"/>
                <a:ea typeface="+mn-ea"/>
                <a:cs typeface="+mn-cs"/>
              </a:defRPr>
            </a:lvl1pPr>
            <a:lvl2pPr marL="742950" indent="-285750" algn="l" rtl="0" eaLnBrk="0" fontAlgn="base" hangingPunct="0">
              <a:spcBef>
                <a:spcPct val="20000"/>
              </a:spcBef>
              <a:spcAft>
                <a:spcPct val="0"/>
              </a:spcAft>
              <a:buClr>
                <a:srgbClr val="00628F"/>
              </a:buClr>
              <a:buFont typeface="Wingdings" pitchFamily="2" charset="2"/>
              <a:buChar char="n"/>
              <a:defRPr sz="1200">
                <a:solidFill>
                  <a:schemeClr val="tx1"/>
                </a:solidFill>
                <a:latin typeface="Myriad Pro" pitchFamily="34" charset="0"/>
                <a:ea typeface="+mn-ea"/>
                <a:cs typeface="+mn-cs"/>
              </a:defRPr>
            </a:lvl2pPr>
            <a:lvl3pPr marL="1143000" indent="-228600" algn="l" rtl="0" eaLnBrk="0" fontAlgn="base" hangingPunct="0">
              <a:spcBef>
                <a:spcPct val="20000"/>
              </a:spcBef>
              <a:spcAft>
                <a:spcPct val="0"/>
              </a:spcAft>
              <a:buClr>
                <a:srgbClr val="00628F"/>
              </a:buClr>
              <a:buFont typeface="Wingdings" pitchFamily="2" charset="2"/>
              <a:buChar char="n"/>
              <a:defRPr sz="1100">
                <a:solidFill>
                  <a:schemeClr val="tx1"/>
                </a:solidFill>
                <a:latin typeface="Myriad Pro" pitchFamily="34" charset="0"/>
                <a:ea typeface="+mn-ea"/>
                <a:cs typeface="+mn-cs"/>
              </a:defRPr>
            </a:lvl3pPr>
            <a:lvl4pPr marL="1600200" indent="-228600" algn="l" rtl="0" eaLnBrk="0" fontAlgn="base" hangingPunct="0">
              <a:spcBef>
                <a:spcPct val="20000"/>
              </a:spcBef>
              <a:spcAft>
                <a:spcPct val="0"/>
              </a:spcAft>
              <a:buClr>
                <a:srgbClr val="00628F"/>
              </a:buClr>
              <a:buFont typeface="Wingdings" pitchFamily="2" charset="2"/>
              <a:buChar char="n"/>
              <a:defRPr sz="1000">
                <a:solidFill>
                  <a:schemeClr val="tx1"/>
                </a:solidFill>
                <a:latin typeface="Myriad Pro" pitchFamily="34" charset="0"/>
                <a:ea typeface="+mn-ea"/>
                <a:cs typeface="+mn-cs"/>
              </a:defRPr>
            </a:lvl4pPr>
            <a:lvl5pPr marL="2057400" indent="-228600" algn="l" rtl="0" eaLnBrk="0" fontAlgn="base" hangingPunct="0">
              <a:spcBef>
                <a:spcPct val="20000"/>
              </a:spcBef>
              <a:spcAft>
                <a:spcPct val="0"/>
              </a:spcAft>
              <a:buClr>
                <a:srgbClr val="00628F"/>
              </a:buClr>
              <a:buFont typeface="Wingdings" pitchFamily="2" charset="2"/>
              <a:buChar char="n"/>
              <a:defRPr sz="1000">
                <a:solidFill>
                  <a:schemeClr val="tx1"/>
                </a:solidFill>
                <a:latin typeface="Myriad Pro" pitchFamily="34" charset="0"/>
                <a:ea typeface="+mn-ea"/>
                <a:cs typeface="+mn-cs"/>
              </a:defRPr>
            </a:lvl5pPr>
            <a:lvl6pPr marL="25146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6pPr>
            <a:lvl7pPr marL="29718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7pPr>
            <a:lvl8pPr marL="34290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8pPr>
            <a:lvl9pPr marL="38862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9pPr>
          </a:lstStyle>
          <a:p>
            <a:pPr marL="0" indent="0" defTabSz="914400">
              <a:lnSpc>
                <a:spcPct val="100000"/>
              </a:lnSpc>
              <a:buNone/>
            </a:pPr>
            <a:r>
              <a:rPr lang="da-DK" altLang="en-US" b="1" dirty="0">
                <a:solidFill>
                  <a:srgbClr val="00628F"/>
                </a:solidFill>
                <a:latin typeface="Arial" pitchFamily="34" charset="0"/>
                <a:ea typeface="ＭＳ Ｐゴシック" charset="0"/>
                <a:cs typeface="Arial"/>
              </a:rPr>
              <a:t>Reacción al Fuego</a:t>
            </a:r>
          </a:p>
          <a:p>
            <a:pPr lvl="1" defTabSz="914400">
              <a:lnSpc>
                <a:spcPct val="100000"/>
              </a:lnSpc>
            </a:pPr>
            <a:r>
              <a:rPr lang="es-ES" altLang="en-US" sz="1400" dirty="0">
                <a:solidFill>
                  <a:srgbClr val="000000"/>
                </a:solidFill>
                <a:cs typeface="Arial"/>
              </a:rPr>
              <a:t>La mayoría de los techos ROCKFON tienen clasificación A1</a:t>
            </a:r>
          </a:p>
        </p:txBody>
      </p:sp>
      <p:sp>
        <p:nvSpPr>
          <p:cNvPr id="13" name="Rectangle 3"/>
          <p:cNvSpPr txBox="1">
            <a:spLocks noChangeArrowheads="1"/>
          </p:cNvSpPr>
          <p:nvPr/>
        </p:nvSpPr>
        <p:spPr bwMode="auto">
          <a:xfrm>
            <a:off x="683568" y="3664013"/>
            <a:ext cx="5616624"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628F"/>
              </a:buClr>
              <a:buFont typeface="Wingdings" pitchFamily="2" charset="2"/>
              <a:buChar char="n"/>
              <a:defRPr sz="1400">
                <a:solidFill>
                  <a:schemeClr val="tx1"/>
                </a:solidFill>
                <a:latin typeface="Myriad Pro" pitchFamily="34" charset="0"/>
                <a:ea typeface="+mn-ea"/>
                <a:cs typeface="+mn-cs"/>
              </a:defRPr>
            </a:lvl1pPr>
            <a:lvl2pPr marL="742950" indent="-285750" algn="l" rtl="0" eaLnBrk="0" fontAlgn="base" hangingPunct="0">
              <a:spcBef>
                <a:spcPct val="20000"/>
              </a:spcBef>
              <a:spcAft>
                <a:spcPct val="0"/>
              </a:spcAft>
              <a:buClr>
                <a:srgbClr val="00628F"/>
              </a:buClr>
              <a:buFont typeface="Wingdings" pitchFamily="2" charset="2"/>
              <a:buChar char="n"/>
              <a:defRPr sz="1200">
                <a:solidFill>
                  <a:schemeClr val="tx1"/>
                </a:solidFill>
                <a:latin typeface="Myriad Pro" pitchFamily="34" charset="0"/>
                <a:ea typeface="+mn-ea"/>
                <a:cs typeface="+mn-cs"/>
              </a:defRPr>
            </a:lvl2pPr>
            <a:lvl3pPr marL="1143000" indent="-228600" algn="l" rtl="0" eaLnBrk="0" fontAlgn="base" hangingPunct="0">
              <a:spcBef>
                <a:spcPct val="20000"/>
              </a:spcBef>
              <a:spcAft>
                <a:spcPct val="0"/>
              </a:spcAft>
              <a:buClr>
                <a:srgbClr val="00628F"/>
              </a:buClr>
              <a:buFont typeface="Wingdings" pitchFamily="2" charset="2"/>
              <a:buChar char="n"/>
              <a:defRPr sz="1100">
                <a:solidFill>
                  <a:schemeClr val="tx1"/>
                </a:solidFill>
                <a:latin typeface="Myriad Pro" pitchFamily="34" charset="0"/>
                <a:ea typeface="+mn-ea"/>
                <a:cs typeface="+mn-cs"/>
              </a:defRPr>
            </a:lvl3pPr>
            <a:lvl4pPr marL="1600200" indent="-228600" algn="l" rtl="0" eaLnBrk="0" fontAlgn="base" hangingPunct="0">
              <a:spcBef>
                <a:spcPct val="20000"/>
              </a:spcBef>
              <a:spcAft>
                <a:spcPct val="0"/>
              </a:spcAft>
              <a:buClr>
                <a:srgbClr val="00628F"/>
              </a:buClr>
              <a:buFont typeface="Wingdings" pitchFamily="2" charset="2"/>
              <a:buChar char="n"/>
              <a:defRPr sz="1000">
                <a:solidFill>
                  <a:schemeClr val="tx1"/>
                </a:solidFill>
                <a:latin typeface="Myriad Pro" pitchFamily="34" charset="0"/>
                <a:ea typeface="+mn-ea"/>
                <a:cs typeface="+mn-cs"/>
              </a:defRPr>
            </a:lvl4pPr>
            <a:lvl5pPr marL="2057400" indent="-228600" algn="l" rtl="0" eaLnBrk="0" fontAlgn="base" hangingPunct="0">
              <a:spcBef>
                <a:spcPct val="20000"/>
              </a:spcBef>
              <a:spcAft>
                <a:spcPct val="0"/>
              </a:spcAft>
              <a:buClr>
                <a:srgbClr val="00628F"/>
              </a:buClr>
              <a:buFont typeface="Wingdings" pitchFamily="2" charset="2"/>
              <a:buChar char="n"/>
              <a:defRPr sz="1000">
                <a:solidFill>
                  <a:schemeClr val="tx1"/>
                </a:solidFill>
                <a:latin typeface="Myriad Pro" pitchFamily="34" charset="0"/>
                <a:ea typeface="+mn-ea"/>
                <a:cs typeface="+mn-cs"/>
              </a:defRPr>
            </a:lvl5pPr>
            <a:lvl6pPr marL="25146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6pPr>
            <a:lvl7pPr marL="29718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7pPr>
            <a:lvl8pPr marL="34290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8pPr>
            <a:lvl9pPr marL="3886200" indent="-228600" algn="l" rtl="0" fontAlgn="base">
              <a:spcBef>
                <a:spcPct val="20000"/>
              </a:spcBef>
              <a:spcAft>
                <a:spcPct val="0"/>
              </a:spcAft>
              <a:buClr>
                <a:srgbClr val="E00022"/>
              </a:buClr>
              <a:buBlip>
                <a:blip r:embed="rId4"/>
              </a:buBlip>
              <a:defRPr sz="1000">
                <a:solidFill>
                  <a:schemeClr val="tx1"/>
                </a:solidFill>
                <a:latin typeface="+mn-lt"/>
                <a:ea typeface="+mn-ea"/>
                <a:cs typeface="+mn-cs"/>
              </a:defRPr>
            </a:lvl9pPr>
          </a:lstStyle>
          <a:p>
            <a:pPr marL="0" indent="0" defTabSz="914400">
              <a:lnSpc>
                <a:spcPct val="100000"/>
              </a:lnSpc>
              <a:buNone/>
            </a:pPr>
            <a:r>
              <a:rPr lang="da-DK" altLang="en-US" b="1" dirty="0">
                <a:solidFill>
                  <a:srgbClr val="00628F"/>
                </a:solidFill>
                <a:latin typeface="Arial" pitchFamily="34" charset="0"/>
                <a:ea typeface="ＭＳ Ｐゴシック" charset="0"/>
                <a:cs typeface="Arial"/>
              </a:rPr>
              <a:t>Resistencia a la humedad y Ligereza</a:t>
            </a:r>
          </a:p>
          <a:p>
            <a:pPr lvl="1" defTabSz="914400">
              <a:lnSpc>
                <a:spcPct val="100000"/>
              </a:lnSpc>
            </a:pPr>
            <a:r>
              <a:rPr lang="es-ES" altLang="en-US" sz="1400" dirty="0">
                <a:solidFill>
                  <a:srgbClr val="000000"/>
                </a:solidFill>
                <a:cs typeface="Arial"/>
              </a:rPr>
              <a:t>Estables incluso en condiciones de 100% Humedad</a:t>
            </a:r>
          </a:p>
          <a:p>
            <a:pPr lvl="1" defTabSz="914400">
              <a:lnSpc>
                <a:spcPct val="100000"/>
              </a:lnSpc>
            </a:pPr>
            <a:r>
              <a:rPr lang="es-ES" altLang="en-US" sz="1400" dirty="0">
                <a:solidFill>
                  <a:srgbClr val="000000"/>
                </a:solidFill>
                <a:cs typeface="Arial"/>
              </a:rPr>
              <a:t>Máximas prestaciones con un peso mínimo</a:t>
            </a:r>
          </a:p>
        </p:txBody>
      </p:sp>
    </p:spTree>
    <p:extLst>
      <p:ext uri="{BB962C8B-B14F-4D97-AF65-F5344CB8AC3E}">
        <p14:creationId xmlns:p14="http://schemas.microsoft.com/office/powerpoint/2010/main" val="13965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1000"/>
                                        <p:tgtEl>
                                          <p:spTgt spid="5">
                                            <p:txEl>
                                              <p:pRg st="3" end="3"/>
                                            </p:txEl>
                                          </p:spTgt>
                                        </p:tgtEl>
                                      </p:cBhvr>
                                    </p:animEffect>
                                    <p:anim calcmode="lin" valueType="num">
                                      <p:cBhvr>
                                        <p:cTn id="2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1000"/>
                                        <p:tgtEl>
                                          <p:spTgt spid="5">
                                            <p:txEl>
                                              <p:pRg st="4" end="4"/>
                                            </p:txEl>
                                          </p:spTgt>
                                        </p:tgtEl>
                                      </p:cBhvr>
                                    </p:animEffect>
                                    <p:anim calcmode="lin" valueType="num">
                                      <p:cBhvr>
                                        <p:cTn id="2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8" grpId="0"/>
      <p:bldP spid="11" grpId="0"/>
      <p:bldP spid="13"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87</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pic>
        <p:nvPicPr>
          <p:cNvPr id="5" name="Content Placeholder 4"/>
          <p:cNvPicPr>
            <a:picLocks noChangeAspect="1"/>
          </p:cNvPicPr>
          <p:nvPr/>
        </p:nvPicPr>
        <p:blipFill rotWithShape="1">
          <a:blip r:embed="rId3" cstate="print">
            <a:extLst>
              <a:ext uri="{28A0092B-C50C-407E-A947-70E740481C1C}">
                <a14:useLocalDpi xmlns:a14="http://schemas.microsoft.com/office/drawing/2010/main" val="0"/>
              </a:ext>
            </a:extLst>
          </a:blip>
          <a:srcRect t="20897" r="4922" b="3065"/>
          <a:stretch/>
        </p:blipFill>
        <p:spPr bwMode="gray">
          <a:xfrm>
            <a:off x="792163" y="504825"/>
            <a:ext cx="7563008" cy="4124326"/>
          </a:xfrm>
          <a:prstGeom prst="rect">
            <a:avLst/>
          </a:prstGeom>
        </p:spPr>
      </p:pic>
      <p:sp>
        <p:nvSpPr>
          <p:cNvPr id="6" name="Title 1"/>
          <p:cNvSpPr txBox="1">
            <a:spLocks/>
          </p:cNvSpPr>
          <p:nvPr/>
        </p:nvSpPr>
        <p:spPr bwMode="auto">
          <a:xfrm>
            <a:off x="755651" y="171570"/>
            <a:ext cx="7056710"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0070C0"/>
                </a:solidFill>
                <a:latin typeface="Arial"/>
                <a:cs typeface="Arial"/>
              </a:rPr>
              <a:t>Isla</a:t>
            </a:r>
            <a:r>
              <a:rPr kumimoji="0" lang="es-ES" sz="1600" b="1" i="0" u="none" strike="noStrike" kern="0" cap="none" spc="0" normalizeH="0" baseline="0" noProof="0" dirty="0">
                <a:ln>
                  <a:noFill/>
                </a:ln>
                <a:solidFill>
                  <a:srgbClr val="0070C0"/>
                </a:solidFill>
                <a:effectLst/>
                <a:uLnTx/>
                <a:uFillTx/>
                <a:latin typeface="Arial"/>
                <a:ea typeface="ＭＳ Ｐゴシック" charset="0"/>
                <a:cs typeface="Arial"/>
              </a:rPr>
              <a:t>s acústicas_ ROCKFON ECLIPSE</a:t>
            </a:r>
            <a:endParaRPr kumimoji="0" lang="ca-ES" sz="1600" b="1" i="0" u="none" strike="noStrike" kern="0" cap="none" spc="0" normalizeH="0" baseline="0" noProof="0" dirty="0">
              <a:ln>
                <a:noFill/>
              </a:ln>
              <a:solidFill>
                <a:srgbClr val="0070C0"/>
              </a:solidFill>
              <a:effectLst/>
              <a:uLnTx/>
              <a:uFillTx/>
              <a:latin typeface="Arial"/>
              <a:ea typeface="ＭＳ Ｐゴシック" charset="0"/>
              <a:cs typeface="Arial"/>
            </a:endParaRPr>
          </a:p>
        </p:txBody>
      </p:sp>
    </p:spTree>
    <p:extLst>
      <p:ext uri="{BB962C8B-B14F-4D97-AF65-F5344CB8AC3E}">
        <p14:creationId xmlns:p14="http://schemas.microsoft.com/office/powerpoint/2010/main" val="12294502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88</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6" name="Title 1"/>
          <p:cNvSpPr txBox="1">
            <a:spLocks/>
          </p:cNvSpPr>
          <p:nvPr/>
        </p:nvSpPr>
        <p:spPr bwMode="auto">
          <a:xfrm>
            <a:off x="755650" y="171570"/>
            <a:ext cx="7383333"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dirty="0">
                <a:solidFill>
                  <a:srgbClr val="0070C0"/>
                </a:solidFill>
                <a:latin typeface="Arial"/>
                <a:cs typeface="Arial"/>
              </a:rPr>
              <a:t>Bafles</a:t>
            </a:r>
            <a:r>
              <a:rPr kumimoji="0" lang="es-ES" sz="1600" b="1" i="0" u="none" strike="noStrike" kern="0" cap="none" spc="0" normalizeH="0" baseline="0" noProof="0" dirty="0">
                <a:ln>
                  <a:noFill/>
                </a:ln>
                <a:solidFill>
                  <a:srgbClr val="0070C0"/>
                </a:solidFill>
                <a:effectLst/>
                <a:uLnTx/>
                <a:uFillTx/>
                <a:latin typeface="Arial"/>
                <a:ea typeface="ＭＳ Ｐゴシック" charset="0"/>
                <a:cs typeface="Arial"/>
              </a:rPr>
              <a:t> acústicos_ ROCKFON ROCKBAFLE</a:t>
            </a:r>
            <a:r>
              <a:rPr kumimoji="0" lang="es-ES" sz="1600" b="1" i="0" u="none" strike="noStrike" kern="0" cap="none" spc="0" normalizeH="0" noProof="0" dirty="0">
                <a:ln>
                  <a:noFill/>
                </a:ln>
                <a:solidFill>
                  <a:srgbClr val="0070C0"/>
                </a:solidFill>
                <a:effectLst/>
                <a:uLnTx/>
                <a:uFillTx/>
                <a:latin typeface="Arial"/>
                <a:ea typeface="ＭＳ Ｐゴシック" charset="0"/>
                <a:cs typeface="Arial"/>
              </a:rPr>
              <a:t> DECO y ROCKFON  CONTOUR</a:t>
            </a:r>
            <a:endParaRPr kumimoji="0" lang="ca-ES" sz="1600" b="1" i="0" u="none" strike="noStrike" kern="0" cap="none" spc="0" normalizeH="0" baseline="0" noProof="0" dirty="0">
              <a:ln>
                <a:noFill/>
              </a:ln>
              <a:solidFill>
                <a:srgbClr val="0070C0"/>
              </a:solidFill>
              <a:effectLst/>
              <a:uLnTx/>
              <a:uFillTx/>
              <a:latin typeface="Arial"/>
              <a:ea typeface="ＭＳ Ｐゴシック" charset="0"/>
              <a:cs typeface="Arial"/>
            </a:endParaRPr>
          </a:p>
        </p:txBody>
      </p:sp>
      <p:pic>
        <p:nvPicPr>
          <p:cNvPr id="7" name="Content Placeholder 1"/>
          <p:cNvPicPr>
            <a:picLocks noChangeAspect="1"/>
          </p:cNvPicPr>
          <p:nvPr/>
        </p:nvPicPr>
        <p:blipFill rotWithShape="1">
          <a:blip r:embed="rId3" cstate="print">
            <a:extLst>
              <a:ext uri="{28A0092B-C50C-407E-A947-70E740481C1C}">
                <a14:useLocalDpi xmlns:a14="http://schemas.microsoft.com/office/drawing/2010/main" val="0"/>
              </a:ext>
            </a:extLst>
          </a:blip>
          <a:srcRect l="1" r="1320" b="13438"/>
          <a:stretch/>
        </p:blipFill>
        <p:spPr bwMode="gray">
          <a:xfrm>
            <a:off x="1021069" y="504825"/>
            <a:ext cx="6894206" cy="4079166"/>
          </a:xfrm>
          <a:prstGeom prst="rect">
            <a:avLst/>
          </a:prstGeom>
        </p:spPr>
      </p:pic>
    </p:spTree>
    <p:extLst>
      <p:ext uri="{BB962C8B-B14F-4D97-AF65-F5344CB8AC3E}">
        <p14:creationId xmlns:p14="http://schemas.microsoft.com/office/powerpoint/2010/main" val="40682892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89</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6" name="Title 1"/>
          <p:cNvSpPr txBox="1">
            <a:spLocks/>
          </p:cNvSpPr>
          <p:nvPr/>
        </p:nvSpPr>
        <p:spPr bwMode="auto">
          <a:xfrm>
            <a:off x="755650" y="171570"/>
            <a:ext cx="7383333"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noProof="0" dirty="0">
                <a:solidFill>
                  <a:srgbClr val="0070C0"/>
                </a:solidFill>
                <a:latin typeface="Arial"/>
                <a:cs typeface="Arial"/>
              </a:rPr>
              <a:t>Techos</a:t>
            </a:r>
            <a:r>
              <a:rPr kumimoji="0" lang="es-ES" sz="1600" b="1" i="0" u="none" strike="noStrike" kern="0" cap="none" spc="0" normalizeH="0" baseline="0" noProof="0" dirty="0">
                <a:ln>
                  <a:noFill/>
                </a:ln>
                <a:solidFill>
                  <a:srgbClr val="0070C0"/>
                </a:solidFill>
                <a:effectLst/>
                <a:uLnTx/>
                <a:uFillTx/>
                <a:latin typeface="Arial"/>
                <a:ea typeface="ＭＳ Ｐゴシック" charset="0"/>
                <a:cs typeface="Arial"/>
              </a:rPr>
              <a:t> acústicos_ ROCKFON BLANKA</a:t>
            </a:r>
            <a:endParaRPr kumimoji="0" lang="ca-ES" sz="1600" b="1" i="0" u="none" strike="noStrike" kern="0" cap="none" spc="0" normalizeH="0" baseline="0" noProof="0" dirty="0">
              <a:ln>
                <a:noFill/>
              </a:ln>
              <a:solidFill>
                <a:srgbClr val="0070C0"/>
              </a:solidFill>
              <a:effectLst/>
              <a:uLnTx/>
              <a:uFillTx/>
              <a:latin typeface="Arial"/>
              <a:ea typeface="ＭＳ Ｐゴシック" charset="0"/>
              <a:cs typeface="Arial"/>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7585" y="455337"/>
            <a:ext cx="6543074" cy="4215518"/>
          </a:xfrm>
          <a:prstGeom prst="rect">
            <a:avLst/>
          </a:prstGeom>
        </p:spPr>
      </p:pic>
    </p:spTree>
    <p:extLst>
      <p:ext uri="{BB962C8B-B14F-4D97-AF65-F5344CB8AC3E}">
        <p14:creationId xmlns:p14="http://schemas.microsoft.com/office/powerpoint/2010/main" val="2565797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90</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6" name="Title 1"/>
          <p:cNvSpPr txBox="1">
            <a:spLocks/>
          </p:cNvSpPr>
          <p:nvPr/>
        </p:nvSpPr>
        <p:spPr bwMode="auto">
          <a:xfrm>
            <a:off x="755650" y="171570"/>
            <a:ext cx="7383333"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noProof="0" dirty="0">
                <a:solidFill>
                  <a:srgbClr val="0070C0"/>
                </a:solidFill>
                <a:latin typeface="Arial"/>
                <a:cs typeface="Arial"/>
              </a:rPr>
              <a:t>Techos</a:t>
            </a:r>
            <a:r>
              <a:rPr kumimoji="0" lang="es-ES" sz="1600" b="1" i="0" u="none" strike="noStrike" kern="0" cap="none" spc="0" normalizeH="0" baseline="0" noProof="0" dirty="0">
                <a:ln>
                  <a:noFill/>
                </a:ln>
                <a:solidFill>
                  <a:srgbClr val="0070C0"/>
                </a:solidFill>
                <a:effectLst/>
                <a:uLnTx/>
                <a:uFillTx/>
                <a:latin typeface="Arial"/>
                <a:ea typeface="ＭＳ Ｐゴシック" charset="0"/>
                <a:cs typeface="Arial"/>
              </a:rPr>
              <a:t> acústicos_ ROCKFON EKLA</a:t>
            </a:r>
            <a:endParaRPr kumimoji="0" lang="ca-ES" sz="1600" b="1" i="0" u="none" strike="noStrike" kern="0" cap="none" spc="0" normalizeH="0" baseline="0" noProof="0" dirty="0">
              <a:ln>
                <a:noFill/>
              </a:ln>
              <a:solidFill>
                <a:srgbClr val="0070C0"/>
              </a:solidFill>
              <a:effectLst/>
              <a:uLnTx/>
              <a:uFillTx/>
              <a:latin typeface="Arial"/>
              <a:ea typeface="ＭＳ Ｐゴシック" charset="0"/>
              <a:cs typeface="Arial"/>
            </a:endParaRPr>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6235" y="455336"/>
            <a:ext cx="6371474" cy="4252273"/>
          </a:xfrm>
          <a:prstGeom prst="rect">
            <a:avLst/>
          </a:prstGeom>
        </p:spPr>
      </p:pic>
    </p:spTree>
    <p:extLst>
      <p:ext uri="{BB962C8B-B14F-4D97-AF65-F5344CB8AC3E}">
        <p14:creationId xmlns:p14="http://schemas.microsoft.com/office/powerpoint/2010/main" val="22397005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91</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sp>
        <p:nvSpPr>
          <p:cNvPr id="6" name="Title 1"/>
          <p:cNvSpPr txBox="1">
            <a:spLocks/>
          </p:cNvSpPr>
          <p:nvPr/>
        </p:nvSpPr>
        <p:spPr bwMode="auto">
          <a:xfrm>
            <a:off x="755650" y="171570"/>
            <a:ext cx="7383333" cy="28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97000"/>
              </a:lnSpc>
              <a:spcBef>
                <a:spcPct val="0"/>
              </a:spcBef>
              <a:spcAft>
                <a:spcPct val="0"/>
              </a:spcAft>
              <a:defRPr sz="2400">
                <a:solidFill>
                  <a:schemeClr val="bg2"/>
                </a:solidFill>
                <a:latin typeface="+mj-lt"/>
                <a:ea typeface="ＭＳ Ｐゴシック" charset="0"/>
                <a:cs typeface="+mj-cs"/>
              </a:defRPr>
            </a:lvl1pPr>
            <a:lvl2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2pPr>
            <a:lvl3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3pPr>
            <a:lvl4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4pPr>
            <a:lvl5pPr algn="l" rtl="0" eaLnBrk="1" fontAlgn="base" hangingPunct="1">
              <a:lnSpc>
                <a:spcPct val="97000"/>
              </a:lnSpc>
              <a:spcBef>
                <a:spcPct val="0"/>
              </a:spcBef>
              <a:spcAft>
                <a:spcPct val="0"/>
              </a:spcAft>
              <a:defRPr sz="2400">
                <a:solidFill>
                  <a:srgbClr val="D20014"/>
                </a:solidFill>
                <a:latin typeface="Arial" charset="0"/>
                <a:ea typeface="ＭＳ Ｐゴシック" charset="0"/>
                <a:cs typeface="Arial" charset="0"/>
              </a:defRPr>
            </a:lvl5pPr>
            <a:lvl6pPr marL="457200" algn="l" rtl="0" eaLnBrk="1" fontAlgn="base" hangingPunct="1">
              <a:spcBef>
                <a:spcPct val="0"/>
              </a:spcBef>
              <a:spcAft>
                <a:spcPct val="0"/>
              </a:spcAft>
              <a:defRPr sz="2400">
                <a:solidFill>
                  <a:srgbClr val="E00023"/>
                </a:solidFill>
                <a:latin typeface="Arial" charset="0"/>
                <a:ea typeface="Arial" charset="0"/>
                <a:cs typeface="Arial" charset="0"/>
              </a:defRPr>
            </a:lvl6pPr>
            <a:lvl7pPr marL="914400" algn="l" rtl="0" eaLnBrk="1" fontAlgn="base" hangingPunct="1">
              <a:spcBef>
                <a:spcPct val="0"/>
              </a:spcBef>
              <a:spcAft>
                <a:spcPct val="0"/>
              </a:spcAft>
              <a:defRPr sz="2400">
                <a:solidFill>
                  <a:srgbClr val="E00023"/>
                </a:solidFill>
                <a:latin typeface="Arial" charset="0"/>
                <a:ea typeface="Arial" charset="0"/>
                <a:cs typeface="Arial" charset="0"/>
              </a:defRPr>
            </a:lvl7pPr>
            <a:lvl8pPr marL="1371600" algn="l" rtl="0" eaLnBrk="1" fontAlgn="base" hangingPunct="1">
              <a:spcBef>
                <a:spcPct val="0"/>
              </a:spcBef>
              <a:spcAft>
                <a:spcPct val="0"/>
              </a:spcAft>
              <a:defRPr sz="2400">
                <a:solidFill>
                  <a:srgbClr val="E00023"/>
                </a:solidFill>
                <a:latin typeface="Arial" charset="0"/>
                <a:ea typeface="Arial" charset="0"/>
                <a:cs typeface="Arial" charset="0"/>
              </a:defRPr>
            </a:lvl8pPr>
            <a:lvl9pPr marL="1828800" algn="l" rtl="0" eaLnBrk="1" fontAlgn="base" hangingPunct="1">
              <a:spcBef>
                <a:spcPct val="0"/>
              </a:spcBef>
              <a:spcAft>
                <a:spcPct val="0"/>
              </a:spcAft>
              <a:defRPr sz="2400">
                <a:solidFill>
                  <a:srgbClr val="E00023"/>
                </a:solidFill>
                <a:latin typeface="Arial" charset="0"/>
                <a:ea typeface="Arial" charset="0"/>
                <a:cs typeface="Arial" charset="0"/>
              </a:defRPr>
            </a:lvl9pPr>
          </a:lstStyle>
          <a:p>
            <a:pPr marL="0" marR="0" lvl="0" indent="0" algn="l" defTabSz="914400" rtl="0" eaLnBrk="1" fontAlgn="base" latinLnBrk="0" hangingPunct="1">
              <a:lnSpc>
                <a:spcPct val="97000"/>
              </a:lnSpc>
              <a:spcBef>
                <a:spcPct val="0"/>
              </a:spcBef>
              <a:spcAft>
                <a:spcPct val="0"/>
              </a:spcAft>
              <a:buClrTx/>
              <a:buSzTx/>
              <a:buFontTx/>
              <a:buNone/>
              <a:tabLst/>
              <a:defRPr/>
            </a:pPr>
            <a:r>
              <a:rPr lang="es-ES" sz="1600" b="1" kern="0" noProof="0" dirty="0">
                <a:solidFill>
                  <a:srgbClr val="0070C0"/>
                </a:solidFill>
                <a:latin typeface="Arial"/>
                <a:cs typeface="Arial"/>
              </a:rPr>
              <a:t>Techos</a:t>
            </a:r>
            <a:r>
              <a:rPr kumimoji="0" lang="es-ES" sz="1600" b="1" i="0" u="none" strike="noStrike" kern="0" cap="none" spc="0" normalizeH="0" baseline="0" noProof="0" dirty="0">
                <a:ln>
                  <a:noFill/>
                </a:ln>
                <a:solidFill>
                  <a:srgbClr val="0070C0"/>
                </a:solidFill>
                <a:effectLst/>
                <a:uLnTx/>
                <a:uFillTx/>
                <a:latin typeface="Arial"/>
                <a:ea typeface="ＭＳ Ｐゴシック" charset="0"/>
                <a:cs typeface="Arial"/>
              </a:rPr>
              <a:t> acústicos_ ROCKFON COLOR</a:t>
            </a:r>
            <a:r>
              <a:rPr kumimoji="0" lang="es-ES" sz="1600" b="1" i="0" u="none" strike="noStrike" kern="0" cap="none" spc="0" normalizeH="0" noProof="0" dirty="0">
                <a:ln>
                  <a:noFill/>
                </a:ln>
                <a:solidFill>
                  <a:srgbClr val="0070C0"/>
                </a:solidFill>
                <a:effectLst/>
                <a:uLnTx/>
                <a:uFillTx/>
                <a:latin typeface="Arial"/>
                <a:ea typeface="ＭＳ Ｐゴシック" charset="0"/>
                <a:cs typeface="Arial"/>
              </a:rPr>
              <a:t> ALL</a:t>
            </a:r>
            <a:endParaRPr kumimoji="0" lang="ca-ES" sz="1600" b="1" i="0" u="none" strike="noStrike" kern="0" cap="none" spc="0" normalizeH="0" baseline="0" noProof="0" dirty="0">
              <a:ln>
                <a:noFill/>
              </a:ln>
              <a:solidFill>
                <a:srgbClr val="0070C0"/>
              </a:solidFill>
              <a:effectLst/>
              <a:uLnTx/>
              <a:uFillTx/>
              <a:latin typeface="Arial"/>
              <a:ea typeface="ＭＳ Ｐゴシック" charset="0"/>
              <a:cs typeface="Arial"/>
            </a:endParaRPr>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8097" y="455336"/>
            <a:ext cx="6345452" cy="4230301"/>
          </a:xfrm>
          <a:prstGeom prst="rect">
            <a:avLst/>
          </a:prstGeom>
        </p:spPr>
      </p:pic>
    </p:spTree>
    <p:extLst>
      <p:ext uri="{BB962C8B-B14F-4D97-AF65-F5344CB8AC3E}">
        <p14:creationId xmlns:p14="http://schemas.microsoft.com/office/powerpoint/2010/main" val="33598950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fld id="{130CA15A-B377-495B-BF48-3A3144721AF6}" type="slidenum">
              <a:rPr kumimoji="0" lang="en-GB" sz="6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685783" rtl="0" eaLnBrk="1" fontAlgn="auto" latinLnBrk="0" hangingPunct="1">
                <a:lnSpc>
                  <a:spcPct val="85000"/>
                </a:lnSpc>
                <a:spcBef>
                  <a:spcPts val="0"/>
                </a:spcBef>
                <a:spcAft>
                  <a:spcPts val="0"/>
                </a:spcAft>
                <a:buClrTx/>
                <a:buSzTx/>
                <a:buFont typeface="Arial" panose="020B0604020202020204" pitchFamily="34" charset="0"/>
                <a:buNone/>
                <a:tabLst/>
                <a:defRPr/>
              </a:pPr>
              <a:t>92</a:t>
            </a:fld>
            <a:endParaRPr kumimoji="0" lang="en-GB" sz="600" b="0" i="0" u="none" strike="noStrike" kern="1200" cap="none" spc="0" normalizeH="0" baseline="0" noProof="0" dirty="0">
              <a:ln>
                <a:noFill/>
              </a:ln>
              <a:solidFill>
                <a:srgbClr val="000000"/>
              </a:solidFill>
              <a:effectLst/>
              <a:uLnTx/>
              <a:uFillTx/>
              <a:latin typeface="Arial"/>
              <a:ea typeface="+mn-ea"/>
              <a:cs typeface="+mn-cs"/>
            </a:endParaRPr>
          </a:p>
        </p:txBody>
      </p:sp>
      <p:pic>
        <p:nvPicPr>
          <p:cNvPr id="2050" name="Picture 2"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333" y="262216"/>
            <a:ext cx="2963971" cy="4334497"/>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p:cNvSpPr/>
          <p:nvPr/>
        </p:nvSpPr>
        <p:spPr>
          <a:xfrm>
            <a:off x="3826476" y="1852118"/>
            <a:ext cx="4572000" cy="1975926"/>
          </a:xfrm>
          <a:prstGeom prst="rect">
            <a:avLst/>
          </a:prstGeom>
        </p:spPr>
        <p:txBody>
          <a:bodyPr>
            <a:spAutoFit/>
          </a:bodyPr>
          <a:lstStyle/>
          <a:p>
            <a:pPr algn="just"/>
            <a:r>
              <a:rPr lang="es-ES" sz="1200" dirty="0"/>
              <a:t>En 1983 George Lucas, propietario de </a:t>
            </a:r>
            <a:r>
              <a:rPr lang="es-ES" sz="1200" dirty="0" err="1"/>
              <a:t>Lucasfilm</a:t>
            </a:r>
            <a:r>
              <a:rPr lang="es-ES" sz="1200" dirty="0"/>
              <a:t> </a:t>
            </a:r>
            <a:r>
              <a:rPr lang="es-ES" sz="1200" dirty="0" err="1"/>
              <a:t>LTd</a:t>
            </a:r>
            <a:r>
              <a:rPr lang="es-ES" sz="1200" dirty="0"/>
              <a:t>, al rodar la película  </a:t>
            </a:r>
            <a:r>
              <a:rPr lang="es-ES" sz="1200" b="1" dirty="0" err="1"/>
              <a:t>Star</a:t>
            </a:r>
            <a:r>
              <a:rPr lang="es-ES" sz="1200" b="1" dirty="0"/>
              <a:t> </a:t>
            </a:r>
            <a:r>
              <a:rPr lang="es-ES" sz="1200" b="1" dirty="0" err="1"/>
              <a:t>Wars</a:t>
            </a:r>
            <a:r>
              <a:rPr lang="es-ES" sz="1200" b="1" dirty="0"/>
              <a:t>: El retorno del </a:t>
            </a:r>
            <a:r>
              <a:rPr lang="es-ES" sz="1200" b="1" dirty="0" err="1"/>
              <a:t>Jedi</a:t>
            </a:r>
            <a:r>
              <a:rPr lang="es-ES" sz="1200" dirty="0"/>
              <a:t>, quiso encontrar el modo de asegurar que la película fuera vista y </a:t>
            </a:r>
            <a:r>
              <a:rPr lang="es-ES" sz="1200" b="1" dirty="0">
                <a:solidFill>
                  <a:srgbClr val="C00000"/>
                </a:solidFill>
              </a:rPr>
              <a:t>escuchada</a:t>
            </a:r>
            <a:r>
              <a:rPr lang="es-ES" sz="1200" dirty="0"/>
              <a:t> de igual modo en cualquier sala donde fueran exhibida.</a:t>
            </a:r>
          </a:p>
          <a:p>
            <a:pPr algn="just"/>
            <a:endParaRPr lang="es-ES" sz="1200" dirty="0"/>
          </a:p>
          <a:p>
            <a:pPr algn="just"/>
            <a:r>
              <a:rPr lang="es-ES" sz="1200" dirty="0"/>
              <a:t>Para ello, encarga a </a:t>
            </a:r>
            <a:r>
              <a:rPr lang="es-ES" sz="1200" dirty="0" err="1"/>
              <a:t>Tomlinson</a:t>
            </a:r>
            <a:r>
              <a:rPr lang="es-ES" sz="1200" dirty="0"/>
              <a:t> </a:t>
            </a:r>
            <a:r>
              <a:rPr lang="es-ES" sz="1200" dirty="0" err="1"/>
              <a:t>Holman</a:t>
            </a:r>
            <a:r>
              <a:rPr lang="es-ES" sz="1200" dirty="0"/>
              <a:t>, director técnico corporativo de </a:t>
            </a:r>
            <a:r>
              <a:rPr lang="es-ES" sz="1200" dirty="0" err="1"/>
              <a:t>Lucasfilm</a:t>
            </a:r>
            <a:r>
              <a:rPr lang="es-ES" sz="1200" dirty="0"/>
              <a:t> y un equipo de ingenieros que elabore unas directrices y estándares en la </a:t>
            </a:r>
            <a:r>
              <a:rPr lang="es-ES" sz="1200" b="1" dirty="0">
                <a:solidFill>
                  <a:srgbClr val="C00000"/>
                </a:solidFill>
              </a:rPr>
              <a:t>construcción</a:t>
            </a:r>
            <a:r>
              <a:rPr lang="es-ES" sz="1200" dirty="0"/>
              <a:t>, </a:t>
            </a:r>
            <a:r>
              <a:rPr lang="es-ES" sz="1200" b="1" dirty="0">
                <a:solidFill>
                  <a:srgbClr val="C00000"/>
                </a:solidFill>
              </a:rPr>
              <a:t>reforma</a:t>
            </a:r>
            <a:r>
              <a:rPr lang="es-ES" sz="1200" dirty="0"/>
              <a:t> y </a:t>
            </a:r>
            <a:r>
              <a:rPr lang="es-ES" sz="1200" b="1" dirty="0">
                <a:solidFill>
                  <a:srgbClr val="C00000"/>
                </a:solidFill>
              </a:rPr>
              <a:t>equipamiento</a:t>
            </a:r>
            <a:r>
              <a:rPr lang="es-ES" sz="1200" dirty="0"/>
              <a:t> de salas de exhibición cinematográfica, que aseguren una correcta visión y audición de las películas. Así nace la certificación THX, que toma su nombre de la primera película de George Lucas, “THX 1138”. </a:t>
            </a:r>
            <a:endParaRPr lang="en-GB" sz="1200" dirty="0"/>
          </a:p>
        </p:txBody>
      </p:sp>
      <p:pic>
        <p:nvPicPr>
          <p:cNvPr id="2052" name="Picture 4" descr="THX logo.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9765" y="531601"/>
            <a:ext cx="2333625" cy="93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21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animEffect transition="in" filter="fade">
                                      <p:cBhvr>
                                        <p:cTn id="11" dur="1000"/>
                                        <p:tgtEl>
                                          <p:spTgt spid="2052"/>
                                        </p:tgtEl>
                                      </p:cBhvr>
                                    </p:animEffect>
                                    <p:anim calcmode="lin" valueType="num">
                                      <p:cBhvr>
                                        <p:cTn id="12" dur="1000" fill="hold"/>
                                        <p:tgtEl>
                                          <p:spTgt spid="2052"/>
                                        </p:tgtEl>
                                        <p:attrNameLst>
                                          <p:attrName>ppt_x</p:attrName>
                                        </p:attrNameLst>
                                      </p:cBhvr>
                                      <p:tavLst>
                                        <p:tav tm="0">
                                          <p:val>
                                            <p:strVal val="#ppt_x"/>
                                          </p:val>
                                        </p:tav>
                                        <p:tav tm="100000">
                                          <p:val>
                                            <p:strVal val="#ppt_x"/>
                                          </p:val>
                                        </p:tav>
                                      </p:tavLst>
                                    </p:anim>
                                    <p:anim calcmode="lin" valueType="num">
                                      <p:cBhvr>
                                        <p:cTn id="13" dur="1000" fill="hold"/>
                                        <p:tgtEl>
                                          <p:spTgt spid="205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1"/>
          </p:nvPr>
        </p:nvSpPr>
        <p:spPr/>
        <p:txBody>
          <a:bodyPr/>
          <a:lstStyle/>
          <a:p>
            <a:fld id="{130CA15A-B377-495B-BF48-3A3144721AF6}" type="slidenum">
              <a:rPr lang="en-GB" smtClean="0"/>
              <a:pPr/>
              <a:t>93</a:t>
            </a:fld>
            <a:endParaRPr lang="en-GB" dirty="0"/>
          </a:p>
        </p:txBody>
      </p:sp>
      <p:sp>
        <p:nvSpPr>
          <p:cNvPr id="29" name="Text Placeholder 3"/>
          <p:cNvSpPr txBox="1">
            <a:spLocks/>
          </p:cNvSpPr>
          <p:nvPr/>
        </p:nvSpPr>
        <p:spPr bwMode="gray">
          <a:xfrm>
            <a:off x="1200150" y="434202"/>
            <a:ext cx="1049338"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79388" indent="-179388" defTabSz="684213">
              <a:defRPr sz="1100">
                <a:solidFill>
                  <a:srgbClr val="009999"/>
                </a:solidFill>
                <a:latin typeface="Arial" panose="020B0604020202020204" pitchFamily="34" charset="0"/>
              </a:defRPr>
            </a:lvl3pPr>
            <a:lvl4pPr marL="358775" indent="-179388" defTabSz="684213">
              <a:defRPr sz="1100">
                <a:solidFill>
                  <a:srgbClr val="009999"/>
                </a:solidFill>
                <a:latin typeface="Arial" panose="020B0604020202020204" pitchFamily="34" charset="0"/>
              </a:defRPr>
            </a:lvl4pPr>
            <a:lvl5pPr marL="539750" indent="-179388" defTabSz="684213">
              <a:defRPr sz="1100">
                <a:solidFill>
                  <a:srgbClr val="009999"/>
                </a:solidFill>
                <a:latin typeface="Arial" panose="020B0604020202020204" pitchFamily="34" charset="0"/>
              </a:defRPr>
            </a:lvl5pPr>
            <a:lvl6pPr marL="996950" indent="-179388" defTabSz="684213" eaLnBrk="0" fontAlgn="base" hangingPunct="0">
              <a:spcBef>
                <a:spcPct val="0"/>
              </a:spcBef>
              <a:spcAft>
                <a:spcPct val="0"/>
              </a:spcAft>
              <a:defRPr sz="1100">
                <a:solidFill>
                  <a:srgbClr val="009999"/>
                </a:solidFill>
                <a:latin typeface="Arial" panose="020B0604020202020204" pitchFamily="34" charset="0"/>
              </a:defRPr>
            </a:lvl6pPr>
            <a:lvl7pPr marL="1454150" indent="-179388" defTabSz="684213" eaLnBrk="0" fontAlgn="base" hangingPunct="0">
              <a:spcBef>
                <a:spcPct val="0"/>
              </a:spcBef>
              <a:spcAft>
                <a:spcPct val="0"/>
              </a:spcAft>
              <a:defRPr sz="1100">
                <a:solidFill>
                  <a:srgbClr val="009999"/>
                </a:solidFill>
                <a:latin typeface="Arial" panose="020B0604020202020204" pitchFamily="34" charset="0"/>
              </a:defRPr>
            </a:lvl7pPr>
            <a:lvl8pPr marL="1911350" indent="-179388" defTabSz="684213" eaLnBrk="0" fontAlgn="base" hangingPunct="0">
              <a:spcBef>
                <a:spcPct val="0"/>
              </a:spcBef>
              <a:spcAft>
                <a:spcPct val="0"/>
              </a:spcAft>
              <a:defRPr sz="1100">
                <a:solidFill>
                  <a:srgbClr val="009999"/>
                </a:solidFill>
                <a:latin typeface="Arial" panose="020B0604020202020204" pitchFamily="34" charset="0"/>
              </a:defRPr>
            </a:lvl8pPr>
            <a:lvl9pPr marL="2368550" indent="-179388" defTabSz="684213" eaLnBrk="0" fontAlgn="base" hangingPunct="0">
              <a:spcBef>
                <a:spcPct val="0"/>
              </a:spcBef>
              <a:spcAft>
                <a:spcPct val="0"/>
              </a:spcAft>
              <a:defRPr sz="1100">
                <a:solidFill>
                  <a:srgbClr val="009999"/>
                </a:solidFill>
                <a:latin typeface="Arial" panose="020B0604020202020204" pitchFamily="34" charset="0"/>
              </a:defRPr>
            </a:lvl9pPr>
          </a:lstStyle>
          <a:p>
            <a:pPr marL="0" marR="0" lvl="0" indent="0" defTabSz="684213" eaLnBrk="1" fontAlgn="base" latinLnBrk="0" hangingPunct="1">
              <a:lnSpc>
                <a:spcPct val="100000"/>
              </a:lnSpc>
              <a:spcBef>
                <a:spcPts val="1400"/>
              </a:spcBef>
              <a:spcAft>
                <a:spcPct val="0"/>
              </a:spcAft>
              <a:buClrTx/>
              <a:buSzTx/>
              <a:buFontTx/>
              <a:buNone/>
              <a:tabLst/>
              <a:defRPr/>
            </a:pPr>
            <a:r>
              <a:rPr lang="en-US" altLang="en-US" sz="6600" b="1" kern="0" dirty="0">
                <a:solidFill>
                  <a:srgbClr val="C00000"/>
                </a:solidFill>
              </a:rPr>
              <a:t>5</a:t>
            </a:r>
            <a:endParaRPr kumimoji="0" lang="en-US" altLang="en-US" sz="6600" b="1" i="0" u="none" strike="noStrike" kern="0" cap="none" spc="0" normalizeH="0" baseline="0" noProof="0" dirty="0">
              <a:ln>
                <a:noFill/>
              </a:ln>
              <a:solidFill>
                <a:srgbClr val="C00000"/>
              </a:solidFill>
              <a:effectLst/>
              <a:uLnTx/>
              <a:uFillTx/>
              <a:latin typeface="Arial" panose="020B0604020202020204" pitchFamily="34" charset="0"/>
            </a:endParaRPr>
          </a:p>
        </p:txBody>
      </p:sp>
      <p:sp>
        <p:nvSpPr>
          <p:cNvPr id="30" name="Text Placeholder 4"/>
          <p:cNvSpPr txBox="1">
            <a:spLocks/>
          </p:cNvSpPr>
          <p:nvPr/>
        </p:nvSpPr>
        <p:spPr bwMode="gray">
          <a:xfrm>
            <a:off x="1200150" y="1923277"/>
            <a:ext cx="584835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4213">
              <a:defRPr sz="1100">
                <a:solidFill>
                  <a:srgbClr val="009999"/>
                </a:solidFill>
                <a:latin typeface="Arial" panose="020B0604020202020204" pitchFamily="34" charset="0"/>
              </a:defRPr>
            </a:lvl1pPr>
            <a:lvl2pPr marL="742950" indent="-285750" defTabSz="684213">
              <a:defRPr sz="1100">
                <a:solidFill>
                  <a:srgbClr val="009999"/>
                </a:solidFill>
                <a:latin typeface="Arial" panose="020B0604020202020204" pitchFamily="34" charset="0"/>
              </a:defRPr>
            </a:lvl2pPr>
            <a:lvl3pPr marL="179388" indent="-179388" defTabSz="684213">
              <a:defRPr sz="1100">
                <a:solidFill>
                  <a:srgbClr val="009999"/>
                </a:solidFill>
                <a:latin typeface="Arial" panose="020B0604020202020204" pitchFamily="34" charset="0"/>
              </a:defRPr>
            </a:lvl3pPr>
            <a:lvl4pPr marL="358775" indent="-179388" defTabSz="684213">
              <a:defRPr sz="1100">
                <a:solidFill>
                  <a:srgbClr val="009999"/>
                </a:solidFill>
                <a:latin typeface="Arial" panose="020B0604020202020204" pitchFamily="34" charset="0"/>
              </a:defRPr>
            </a:lvl4pPr>
            <a:lvl5pPr marL="539750" indent="-179388" defTabSz="684213">
              <a:defRPr sz="1100">
                <a:solidFill>
                  <a:srgbClr val="009999"/>
                </a:solidFill>
                <a:latin typeface="Arial" panose="020B0604020202020204" pitchFamily="34" charset="0"/>
              </a:defRPr>
            </a:lvl5pPr>
            <a:lvl6pPr marL="996950" indent="-179388" defTabSz="684213" eaLnBrk="0" fontAlgn="base" hangingPunct="0">
              <a:spcBef>
                <a:spcPct val="0"/>
              </a:spcBef>
              <a:spcAft>
                <a:spcPct val="0"/>
              </a:spcAft>
              <a:defRPr sz="1100">
                <a:solidFill>
                  <a:srgbClr val="009999"/>
                </a:solidFill>
                <a:latin typeface="Arial" panose="020B0604020202020204" pitchFamily="34" charset="0"/>
              </a:defRPr>
            </a:lvl6pPr>
            <a:lvl7pPr marL="1454150" indent="-179388" defTabSz="684213" eaLnBrk="0" fontAlgn="base" hangingPunct="0">
              <a:spcBef>
                <a:spcPct val="0"/>
              </a:spcBef>
              <a:spcAft>
                <a:spcPct val="0"/>
              </a:spcAft>
              <a:defRPr sz="1100">
                <a:solidFill>
                  <a:srgbClr val="009999"/>
                </a:solidFill>
                <a:latin typeface="Arial" panose="020B0604020202020204" pitchFamily="34" charset="0"/>
              </a:defRPr>
            </a:lvl7pPr>
            <a:lvl8pPr marL="1911350" indent="-179388" defTabSz="684213" eaLnBrk="0" fontAlgn="base" hangingPunct="0">
              <a:spcBef>
                <a:spcPct val="0"/>
              </a:spcBef>
              <a:spcAft>
                <a:spcPct val="0"/>
              </a:spcAft>
              <a:defRPr sz="1100">
                <a:solidFill>
                  <a:srgbClr val="009999"/>
                </a:solidFill>
                <a:latin typeface="Arial" panose="020B0604020202020204" pitchFamily="34" charset="0"/>
              </a:defRPr>
            </a:lvl8pPr>
            <a:lvl9pPr marL="2368550" indent="-179388" defTabSz="684213" eaLnBrk="0" fontAlgn="base" hangingPunct="0">
              <a:spcBef>
                <a:spcPct val="0"/>
              </a:spcBef>
              <a:spcAft>
                <a:spcPct val="0"/>
              </a:spcAft>
              <a:defRPr sz="1100">
                <a:solidFill>
                  <a:srgbClr val="009999"/>
                </a:solidFill>
                <a:latin typeface="Arial" panose="020B0604020202020204" pitchFamily="34" charset="0"/>
              </a:defRPr>
            </a:lvl9pPr>
          </a:lstStyle>
          <a:p>
            <a:pPr fontAlgn="base">
              <a:lnSpc>
                <a:spcPct val="100000"/>
              </a:lnSpc>
              <a:spcBef>
                <a:spcPts val="1400"/>
              </a:spcBef>
              <a:spcAft>
                <a:spcPct val="0"/>
              </a:spcAft>
            </a:pPr>
            <a:r>
              <a:rPr lang="es-ES" altLang="en-US" sz="3200" b="1" kern="0" dirty="0">
                <a:solidFill>
                  <a:srgbClr val="C00000"/>
                </a:solidFill>
              </a:rPr>
              <a:t>Conclusiones</a:t>
            </a:r>
            <a:endParaRPr kumimoji="0" lang="en-US" altLang="en-US" sz="3200" b="1" i="0" u="none" strike="noStrike" kern="0" cap="none" spc="0" normalizeH="0" baseline="0" noProof="0" dirty="0">
              <a:ln>
                <a:noFill/>
              </a:ln>
              <a:solidFill>
                <a:srgbClr val="C00000"/>
              </a:solidFill>
              <a:effectLst/>
              <a:uLnTx/>
              <a:uFillTx/>
              <a:latin typeface="Arial" panose="020B0604020202020204" pitchFamily="34" charset="0"/>
            </a:endParaRPr>
          </a:p>
        </p:txBody>
      </p:sp>
      <p:pic>
        <p:nvPicPr>
          <p:cNvPr id="31" name="Picture Placeholder 7"/>
          <p:cNvPicPr>
            <a:picLocks noChangeAspect="1"/>
          </p:cNvPicPr>
          <p:nvPr/>
        </p:nvPicPr>
        <p:blipFill>
          <a:blip r:embed="rId3">
            <a:extLst>
              <a:ext uri="{28A0092B-C50C-407E-A947-70E740481C1C}">
                <a14:useLocalDpi xmlns:a14="http://schemas.microsoft.com/office/drawing/2010/main" val="0"/>
              </a:ext>
            </a:extLst>
          </a:blip>
          <a:srcRect l="1237" r="1237"/>
          <a:stretch>
            <a:fillRect/>
          </a:stretch>
        </p:blipFill>
        <p:spPr bwMode="gray">
          <a:xfrm>
            <a:off x="0" y="410390"/>
            <a:ext cx="904875"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8"/>
          <p:cNvSpPr>
            <a:spLocks noGrp="1"/>
          </p:cNvSpPr>
          <p:nvPr>
            <p:ph type="ftr" sz="quarter" idx="3"/>
          </p:nvPr>
        </p:nvSpPr>
        <p:spPr>
          <a:xfrm>
            <a:off x="4576412" y="4881188"/>
            <a:ext cx="4027588" cy="78483"/>
          </a:xfrm>
        </p:spPr>
        <p:txBody>
          <a:bodyPr/>
          <a:lstStyle/>
          <a:p>
            <a:r>
              <a:rPr lang="en-US" dirty="0">
                <a:sym typeface="Symbol" panose="05050102010706020507" pitchFamily="18" charset="2"/>
              </a:rPr>
              <a:t>ZARAGOZA   Jordi Guivernau   04 Abril, 2018   © ROCKWOOL Peninsular SAU</a:t>
            </a:r>
            <a:endParaRPr lang="en-GB" dirty="0"/>
          </a:p>
        </p:txBody>
      </p:sp>
    </p:spTree>
    <p:extLst>
      <p:ext uri="{BB962C8B-B14F-4D97-AF65-F5344CB8AC3E}">
        <p14:creationId xmlns:p14="http://schemas.microsoft.com/office/powerpoint/2010/main" val="970809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6896" y="872158"/>
            <a:ext cx="5866571" cy="1092607"/>
          </a:xfrm>
          <a:prstGeom prst="rect">
            <a:avLst/>
          </a:prstGeom>
          <a:noFill/>
        </p:spPr>
        <p:txBody>
          <a:bodyPr wrap="square" rtlCol="0">
            <a:spAutoFit/>
          </a:bodyPr>
          <a:lstStyle/>
          <a:p>
            <a:pPr defTabSz="685800">
              <a:lnSpc>
                <a:spcPts val="3945"/>
              </a:lnSpc>
            </a:pPr>
            <a:r>
              <a:rPr lang="es-ES" sz="3600" b="1" dirty="0">
                <a:solidFill>
                  <a:srgbClr val="FFFFFF"/>
                </a:solidFill>
                <a:latin typeface="Arial" charset="0"/>
              </a:rPr>
              <a:t>Liberamos la energía natural de la roca</a:t>
            </a:r>
            <a:endParaRPr lang="es-ES" sz="3600" b="1" dirty="0">
              <a:solidFill>
                <a:srgbClr val="FFFFFF"/>
              </a:solidFill>
              <a:latin typeface="Arial" charset="0"/>
              <a:ea typeface="Arial" charset="0"/>
              <a:cs typeface="Arial" charset="0"/>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79914" y="353087"/>
            <a:ext cx="524268" cy="519071"/>
          </a:xfrm>
          <a:prstGeom prst="rect">
            <a:avLst/>
          </a:prstGeom>
        </p:spPr>
      </p:pic>
      <p:sp>
        <p:nvSpPr>
          <p:cNvPr id="4" name="Rectángulo 3"/>
          <p:cNvSpPr/>
          <p:nvPr/>
        </p:nvSpPr>
        <p:spPr>
          <a:xfrm>
            <a:off x="6521116" y="4908884"/>
            <a:ext cx="2494547" cy="176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612673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1270" y="223632"/>
            <a:ext cx="3799231" cy="392415"/>
          </a:xfrm>
          <a:prstGeom prst="rect">
            <a:avLst/>
          </a:prstGeom>
          <a:noFill/>
        </p:spPr>
        <p:txBody>
          <a:bodyPr wrap="square" rtlCol="0">
            <a:spAutoFit/>
          </a:bodyPr>
          <a:lstStyle/>
          <a:p>
            <a:pPr defTabSz="685800">
              <a:lnSpc>
                <a:spcPct val="100000"/>
              </a:lnSpc>
            </a:pPr>
            <a:r>
              <a:rPr lang="es-ES" sz="1950" b="1" dirty="0">
                <a:solidFill>
                  <a:prstClr val="white"/>
                </a:solidFill>
                <a:latin typeface="Arial" charset="0"/>
              </a:rPr>
              <a:t>Las siete fortalezas de la roca</a:t>
            </a:r>
            <a:endParaRPr lang="es-ES" sz="1950" b="1" dirty="0">
              <a:solidFill>
                <a:prstClr val="white"/>
              </a:solidFill>
              <a:latin typeface="Arial" charset="0"/>
              <a:ea typeface="Arial" charset="0"/>
              <a:cs typeface="Arial" charset="0"/>
            </a:endParaRPr>
          </a:p>
        </p:txBody>
      </p:sp>
      <p:sp>
        <p:nvSpPr>
          <p:cNvPr id="4" name="TextBox 3"/>
          <p:cNvSpPr txBox="1"/>
          <p:nvPr/>
        </p:nvSpPr>
        <p:spPr>
          <a:xfrm>
            <a:off x="1590675" y="3098460"/>
            <a:ext cx="1636644" cy="253916"/>
          </a:xfrm>
          <a:prstGeom prst="rect">
            <a:avLst/>
          </a:prstGeom>
          <a:noFill/>
        </p:spPr>
        <p:txBody>
          <a:bodyPr wrap="square" lIns="0" tIns="0" rIns="0" bIns="0" rtlCol="0">
            <a:spAutoFit/>
          </a:bodyPr>
          <a:lstStyle/>
          <a:p>
            <a:pPr algn="ctr" defTabSz="685800">
              <a:lnSpc>
                <a:spcPct val="100000"/>
              </a:lnSpc>
              <a:spcBef>
                <a:spcPts val="450"/>
              </a:spcBef>
            </a:pPr>
            <a:r>
              <a:rPr lang="es-ES" sz="1050" b="1" dirty="0">
                <a:solidFill>
                  <a:prstClr val="white"/>
                </a:solidFill>
                <a:latin typeface="Arial" charset="0"/>
              </a:rPr>
              <a:t>Comportamiento al agua</a:t>
            </a:r>
            <a:br>
              <a:rPr sz="1350" dirty="0">
                <a:solidFill>
                  <a:prstClr val="black"/>
                </a:solidFill>
                <a:latin typeface="Arial"/>
              </a:rPr>
            </a:br>
            <a:r>
              <a:rPr lang="es-ES" sz="600" dirty="0">
                <a:solidFill>
                  <a:prstClr val="white"/>
                </a:solidFill>
                <a:latin typeface="Arial" charset="0"/>
              </a:rPr>
              <a:t>Gestión de nuestro recurso más valioso.</a:t>
            </a:r>
            <a:endParaRPr lang="es-ES" sz="600" dirty="0">
              <a:solidFill>
                <a:prstClr val="white"/>
              </a:solidFill>
              <a:latin typeface="Arial" charset="0"/>
              <a:ea typeface="Arial" charset="0"/>
              <a:cs typeface="Arial" charset="0"/>
            </a:endParaRPr>
          </a:p>
        </p:txBody>
      </p:sp>
      <p:sp>
        <p:nvSpPr>
          <p:cNvPr id="5" name="TextBox 4"/>
          <p:cNvSpPr txBox="1"/>
          <p:nvPr/>
        </p:nvSpPr>
        <p:spPr>
          <a:xfrm>
            <a:off x="2179154" y="1769166"/>
            <a:ext cx="1371600" cy="346249"/>
          </a:xfrm>
          <a:prstGeom prst="rect">
            <a:avLst/>
          </a:prstGeom>
          <a:noFill/>
        </p:spPr>
        <p:txBody>
          <a:bodyPr wrap="square" lIns="0" tIns="0" rIns="0" bIns="0" rtlCol="0">
            <a:spAutoFit/>
          </a:bodyPr>
          <a:lstStyle/>
          <a:p>
            <a:pPr algn="ctr" defTabSz="685800">
              <a:lnSpc>
                <a:spcPct val="100000"/>
              </a:lnSpc>
            </a:pPr>
            <a:r>
              <a:rPr lang="es-ES" sz="1050" b="1" dirty="0">
                <a:solidFill>
                  <a:prstClr val="white"/>
                </a:solidFill>
                <a:latin typeface="Arial"/>
              </a:rPr>
              <a:t>Circularidad</a:t>
            </a:r>
            <a:br>
              <a:rPr sz="1350">
                <a:solidFill>
                  <a:prstClr val="black"/>
                </a:solidFill>
                <a:latin typeface="Arial"/>
              </a:rPr>
            </a:br>
            <a:r>
              <a:rPr lang="es-ES" sz="600" dirty="0">
                <a:solidFill>
                  <a:prstClr val="white"/>
                </a:solidFill>
                <a:latin typeface="Arial"/>
              </a:rPr>
              <a:t>Materiales reutilizables y</a:t>
            </a:r>
            <a:br>
              <a:rPr sz="1350">
                <a:solidFill>
                  <a:prstClr val="black"/>
                </a:solidFill>
                <a:latin typeface="Arial"/>
              </a:rPr>
            </a:br>
            <a:r>
              <a:rPr lang="es-ES" sz="600" dirty="0">
                <a:solidFill>
                  <a:prstClr val="white"/>
                </a:solidFill>
                <a:latin typeface="Arial"/>
              </a:rPr>
              <a:t>reciclables.</a:t>
            </a:r>
          </a:p>
        </p:txBody>
      </p:sp>
      <p:sp>
        <p:nvSpPr>
          <p:cNvPr id="6" name="TextBox 5"/>
          <p:cNvSpPr txBox="1"/>
          <p:nvPr/>
        </p:nvSpPr>
        <p:spPr>
          <a:xfrm>
            <a:off x="3886200" y="1038639"/>
            <a:ext cx="1371600" cy="346249"/>
          </a:xfrm>
          <a:prstGeom prst="rect">
            <a:avLst/>
          </a:prstGeom>
          <a:noFill/>
        </p:spPr>
        <p:txBody>
          <a:bodyPr wrap="square" lIns="0" tIns="0" rIns="0" bIns="0" rtlCol="0">
            <a:spAutoFit/>
          </a:bodyPr>
          <a:lstStyle/>
          <a:p>
            <a:pPr algn="ctr" defTabSz="685800">
              <a:lnSpc>
                <a:spcPct val="100000"/>
              </a:lnSpc>
            </a:pPr>
            <a:r>
              <a:rPr lang="es-ES" sz="1050" b="1" dirty="0">
                <a:solidFill>
                  <a:prstClr val="white"/>
                </a:solidFill>
                <a:latin typeface="Arial"/>
              </a:rPr>
              <a:t>Resiliencia al fuego</a:t>
            </a:r>
            <a:br>
              <a:rPr sz="1350" dirty="0">
                <a:solidFill>
                  <a:prstClr val="black"/>
                </a:solidFill>
                <a:latin typeface="Arial"/>
              </a:rPr>
            </a:br>
            <a:r>
              <a:rPr lang="es-ES" sz="600" dirty="0">
                <a:solidFill>
                  <a:prstClr val="white"/>
                </a:solidFill>
                <a:latin typeface="Arial"/>
              </a:rPr>
              <a:t>Soporta temperaturas</a:t>
            </a:r>
            <a:br>
              <a:rPr sz="1350" dirty="0">
                <a:solidFill>
                  <a:prstClr val="black"/>
                </a:solidFill>
                <a:latin typeface="Arial"/>
              </a:rPr>
            </a:br>
            <a:r>
              <a:rPr lang="es-ES" sz="600" dirty="0">
                <a:solidFill>
                  <a:prstClr val="white"/>
                </a:solidFill>
                <a:latin typeface="Arial"/>
              </a:rPr>
              <a:t>superiores a 1000 °C.</a:t>
            </a:r>
          </a:p>
        </p:txBody>
      </p:sp>
      <p:sp>
        <p:nvSpPr>
          <p:cNvPr id="7" name="TextBox 6"/>
          <p:cNvSpPr txBox="1"/>
          <p:nvPr/>
        </p:nvSpPr>
        <p:spPr>
          <a:xfrm>
            <a:off x="5635486" y="1769166"/>
            <a:ext cx="1443971" cy="438582"/>
          </a:xfrm>
          <a:prstGeom prst="rect">
            <a:avLst/>
          </a:prstGeom>
          <a:noFill/>
        </p:spPr>
        <p:txBody>
          <a:bodyPr wrap="square" lIns="0" tIns="0" rIns="0" bIns="0" rtlCol="0">
            <a:spAutoFit/>
          </a:bodyPr>
          <a:lstStyle/>
          <a:p>
            <a:pPr algn="ctr" defTabSz="685800">
              <a:lnSpc>
                <a:spcPct val="100000"/>
              </a:lnSpc>
            </a:pPr>
            <a:r>
              <a:rPr lang="es-ES" sz="1050" b="1" dirty="0">
                <a:solidFill>
                  <a:prstClr val="white"/>
                </a:solidFill>
                <a:latin typeface="Arial"/>
              </a:rPr>
              <a:t>Propiedades térmicas</a:t>
            </a:r>
            <a:br>
              <a:rPr sz="1350" dirty="0">
                <a:solidFill>
                  <a:prstClr val="black"/>
                </a:solidFill>
                <a:latin typeface="Arial"/>
              </a:rPr>
            </a:br>
            <a:r>
              <a:rPr lang="es-ES" sz="600" dirty="0">
                <a:solidFill>
                  <a:prstClr val="white"/>
                </a:solidFill>
                <a:latin typeface="Arial"/>
              </a:rPr>
              <a:t>Ahorra energía manteniendo </a:t>
            </a:r>
            <a:br>
              <a:rPr sz="1350" dirty="0">
                <a:solidFill>
                  <a:prstClr val="black"/>
                </a:solidFill>
                <a:latin typeface="Arial"/>
              </a:rPr>
            </a:br>
            <a:r>
              <a:rPr lang="es-ES" sz="600" dirty="0">
                <a:solidFill>
                  <a:prstClr val="white"/>
                </a:solidFill>
                <a:latin typeface="Arial"/>
              </a:rPr>
              <a:t>una temperatura y ambiente interior óptimo.</a:t>
            </a:r>
          </a:p>
        </p:txBody>
      </p:sp>
      <p:sp>
        <p:nvSpPr>
          <p:cNvPr id="8" name="TextBox 7"/>
          <p:cNvSpPr txBox="1"/>
          <p:nvPr/>
        </p:nvSpPr>
        <p:spPr>
          <a:xfrm>
            <a:off x="2902226" y="4366897"/>
            <a:ext cx="1371600" cy="346249"/>
          </a:xfrm>
          <a:prstGeom prst="rect">
            <a:avLst/>
          </a:prstGeom>
          <a:noFill/>
        </p:spPr>
        <p:txBody>
          <a:bodyPr wrap="square" lIns="0" tIns="0" rIns="0" bIns="0" rtlCol="0">
            <a:spAutoFit/>
          </a:bodyPr>
          <a:lstStyle/>
          <a:p>
            <a:pPr algn="ctr" defTabSz="685800">
              <a:lnSpc>
                <a:spcPct val="100000"/>
              </a:lnSpc>
            </a:pPr>
            <a:r>
              <a:rPr lang="es-ES" sz="1050" b="1" dirty="0">
                <a:solidFill>
                  <a:prstClr val="white"/>
                </a:solidFill>
                <a:latin typeface="Arial"/>
              </a:rPr>
              <a:t>Estética</a:t>
            </a:r>
            <a:br>
              <a:rPr sz="1350" dirty="0">
                <a:solidFill>
                  <a:prstClr val="black"/>
                </a:solidFill>
                <a:latin typeface="Arial"/>
              </a:rPr>
            </a:br>
            <a:r>
              <a:rPr lang="es-ES" sz="600" dirty="0">
                <a:solidFill>
                  <a:prstClr val="white"/>
                </a:solidFill>
                <a:latin typeface="Arial"/>
              </a:rPr>
              <a:t>Combinación de prestaciones</a:t>
            </a:r>
            <a:br>
              <a:rPr sz="1350" dirty="0">
                <a:solidFill>
                  <a:prstClr val="black"/>
                </a:solidFill>
                <a:latin typeface="Arial"/>
              </a:rPr>
            </a:br>
            <a:r>
              <a:rPr lang="es-ES" sz="600" dirty="0">
                <a:solidFill>
                  <a:prstClr val="white"/>
                </a:solidFill>
                <a:latin typeface="Arial"/>
              </a:rPr>
              <a:t>y estética.</a:t>
            </a:r>
          </a:p>
        </p:txBody>
      </p:sp>
      <p:sp>
        <p:nvSpPr>
          <p:cNvPr id="9" name="TextBox 8"/>
          <p:cNvSpPr txBox="1"/>
          <p:nvPr/>
        </p:nvSpPr>
        <p:spPr>
          <a:xfrm>
            <a:off x="4885082" y="4368264"/>
            <a:ext cx="1371600" cy="346249"/>
          </a:xfrm>
          <a:prstGeom prst="rect">
            <a:avLst/>
          </a:prstGeom>
          <a:noFill/>
        </p:spPr>
        <p:txBody>
          <a:bodyPr wrap="square" lIns="0" tIns="0" rIns="0" bIns="0" rtlCol="0">
            <a:spAutoFit/>
          </a:bodyPr>
          <a:lstStyle/>
          <a:p>
            <a:pPr algn="ctr" defTabSz="685800">
              <a:lnSpc>
                <a:spcPct val="100000"/>
              </a:lnSpc>
            </a:pPr>
            <a:r>
              <a:rPr lang="es-ES" sz="1050" b="1" dirty="0">
                <a:solidFill>
                  <a:prstClr val="white"/>
                </a:solidFill>
                <a:latin typeface="Arial"/>
              </a:rPr>
              <a:t>Durabilidad</a:t>
            </a:r>
            <a:br>
              <a:rPr sz="1350" dirty="0">
                <a:solidFill>
                  <a:prstClr val="black"/>
                </a:solidFill>
                <a:latin typeface="Arial"/>
              </a:rPr>
            </a:br>
            <a:r>
              <a:rPr lang="es-ES" sz="600" dirty="0">
                <a:solidFill>
                  <a:prstClr val="white"/>
                </a:solidFill>
                <a:latin typeface="Arial"/>
              </a:rPr>
              <a:t>Mayor rendimiento y </a:t>
            </a:r>
            <a:br>
              <a:rPr sz="1350" dirty="0">
                <a:solidFill>
                  <a:prstClr val="black"/>
                </a:solidFill>
                <a:latin typeface="Arial"/>
              </a:rPr>
            </a:br>
            <a:r>
              <a:rPr lang="es-ES" sz="600" dirty="0">
                <a:solidFill>
                  <a:prstClr val="white"/>
                </a:solidFill>
                <a:latin typeface="Arial"/>
              </a:rPr>
              <a:t>estabilidad con un menor coste.</a:t>
            </a:r>
          </a:p>
        </p:txBody>
      </p:sp>
      <p:sp>
        <p:nvSpPr>
          <p:cNvPr id="10" name="TextBox 9"/>
          <p:cNvSpPr txBox="1"/>
          <p:nvPr/>
        </p:nvSpPr>
        <p:spPr>
          <a:xfrm>
            <a:off x="5965963" y="3108463"/>
            <a:ext cx="1492112" cy="253916"/>
          </a:xfrm>
          <a:prstGeom prst="rect">
            <a:avLst/>
          </a:prstGeom>
          <a:noFill/>
        </p:spPr>
        <p:txBody>
          <a:bodyPr wrap="square" lIns="0" tIns="0" rIns="0" bIns="0" rtlCol="0">
            <a:spAutoFit/>
          </a:bodyPr>
          <a:lstStyle/>
          <a:p>
            <a:pPr algn="ctr" defTabSz="685800">
              <a:lnSpc>
                <a:spcPct val="100000"/>
              </a:lnSpc>
            </a:pPr>
            <a:r>
              <a:rPr lang="es-ES" sz="1050" b="1" dirty="0">
                <a:solidFill>
                  <a:prstClr val="white"/>
                </a:solidFill>
                <a:latin typeface="Arial"/>
              </a:rPr>
              <a:t>Prestaciones acústicas</a:t>
            </a:r>
            <a:br>
              <a:rPr sz="1350" dirty="0">
                <a:solidFill>
                  <a:prstClr val="black"/>
                </a:solidFill>
                <a:latin typeface="Arial"/>
              </a:rPr>
            </a:br>
            <a:r>
              <a:rPr lang="es-ES" sz="600" dirty="0">
                <a:solidFill>
                  <a:prstClr val="white"/>
                </a:solidFill>
                <a:latin typeface="Arial"/>
              </a:rPr>
              <a:t>Bloquea, absorbe o mejora los sonidos.  </a:t>
            </a:r>
          </a:p>
        </p:txBody>
      </p:sp>
    </p:spTree>
    <p:extLst>
      <p:ext uri="{BB962C8B-B14F-4D97-AF65-F5344CB8AC3E}">
        <p14:creationId xmlns:p14="http://schemas.microsoft.com/office/powerpoint/2010/main" val="13465661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7335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31538" y="2170459"/>
            <a:ext cx="171450" cy="171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a:solidFill>
                  <a:schemeClr val="bg1"/>
                </a:solidFill>
                <a:latin typeface="Arial" charset="0"/>
              </a:rPr>
              <a:t>4</a:t>
            </a:r>
            <a:endParaRPr lang="es-ES" sz="900" b="1" dirty="0">
              <a:solidFill>
                <a:schemeClr val="bg1"/>
              </a:solidFill>
              <a:latin typeface="Arial" charset="0"/>
              <a:ea typeface="Arial" charset="0"/>
              <a:cs typeface="Arial" charset="0"/>
            </a:endParaRPr>
          </a:p>
        </p:txBody>
      </p:sp>
      <p:sp>
        <p:nvSpPr>
          <p:cNvPr id="7" name="Rectangle 6"/>
          <p:cNvSpPr/>
          <p:nvPr/>
        </p:nvSpPr>
        <p:spPr>
          <a:xfrm>
            <a:off x="7024904" y="3467215"/>
            <a:ext cx="171450" cy="171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a:solidFill>
                  <a:schemeClr val="bg1"/>
                </a:solidFill>
                <a:latin typeface="Arial" charset="0"/>
              </a:rPr>
              <a:t>1</a:t>
            </a:r>
            <a:endParaRPr lang="es-ES" sz="900" b="1" dirty="0">
              <a:solidFill>
                <a:schemeClr val="bg1"/>
              </a:solidFill>
              <a:latin typeface="Arial" charset="0"/>
              <a:ea typeface="Arial" charset="0"/>
              <a:cs typeface="Arial" charset="0"/>
            </a:endParaRPr>
          </a:p>
        </p:txBody>
      </p:sp>
      <p:sp>
        <p:nvSpPr>
          <p:cNvPr id="8" name="Rectangle 7"/>
          <p:cNvSpPr/>
          <p:nvPr/>
        </p:nvSpPr>
        <p:spPr>
          <a:xfrm>
            <a:off x="6772924" y="3041015"/>
            <a:ext cx="171450" cy="171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a:solidFill>
                  <a:schemeClr val="bg1"/>
                </a:solidFill>
                <a:latin typeface="Arial" charset="0"/>
              </a:rPr>
              <a:t>2</a:t>
            </a:r>
            <a:endParaRPr lang="es-ES" sz="900" b="1" dirty="0">
              <a:solidFill>
                <a:schemeClr val="bg1"/>
              </a:solidFill>
              <a:latin typeface="Arial" charset="0"/>
              <a:ea typeface="Arial" charset="0"/>
              <a:cs typeface="Arial" charset="0"/>
            </a:endParaRPr>
          </a:p>
        </p:txBody>
      </p:sp>
      <p:sp>
        <p:nvSpPr>
          <p:cNvPr id="9" name="Rectangle 8"/>
          <p:cNvSpPr/>
          <p:nvPr/>
        </p:nvSpPr>
        <p:spPr>
          <a:xfrm>
            <a:off x="7773698" y="2256184"/>
            <a:ext cx="171450" cy="171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a:solidFill>
                  <a:schemeClr val="bg1"/>
                </a:solidFill>
                <a:latin typeface="Arial" charset="0"/>
              </a:rPr>
              <a:t>3</a:t>
            </a:r>
            <a:endParaRPr lang="es-ES" sz="900" b="1" dirty="0">
              <a:solidFill>
                <a:schemeClr val="bg1"/>
              </a:solidFill>
              <a:latin typeface="Arial" charset="0"/>
              <a:ea typeface="Arial" charset="0"/>
              <a:cs typeface="Arial" charset="0"/>
            </a:endParaRPr>
          </a:p>
        </p:txBody>
      </p:sp>
      <p:pic>
        <p:nvPicPr>
          <p:cNvPr id="33" name="Picture 3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1543" y="777662"/>
            <a:ext cx="216000" cy="216000"/>
          </a:xfrm>
          <a:prstGeom prst="rect">
            <a:avLst/>
          </a:prstGeom>
        </p:spPr>
      </p:pic>
      <p:pic>
        <p:nvPicPr>
          <p:cNvPr id="34" name="Picture 33"/>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318172"/>
            <a:ext cx="216000" cy="216000"/>
          </a:xfrm>
          <a:prstGeom prst="rect">
            <a:avLst/>
          </a:prstGeom>
        </p:spPr>
      </p:pic>
      <p:pic>
        <p:nvPicPr>
          <p:cNvPr id="35" name="Picture 34"/>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858682"/>
            <a:ext cx="216000" cy="216000"/>
          </a:xfrm>
          <a:prstGeom prst="rect">
            <a:avLst/>
          </a:prstGeom>
        </p:spPr>
      </p:pic>
      <p:pic>
        <p:nvPicPr>
          <p:cNvPr id="36" name="Picture 35"/>
          <p:cNvPicPr>
            <a:picLocks noChangeAspect="1"/>
          </p:cNvPicPr>
          <p:nvPr/>
        </p:nvPicPr>
        <p:blipFill>
          <a:blip r:embed="rId6"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047917"/>
            <a:ext cx="216000" cy="216000"/>
          </a:xfrm>
          <a:prstGeom prst="rect">
            <a:avLst/>
          </a:prstGeom>
        </p:spPr>
      </p:pic>
      <p:pic>
        <p:nvPicPr>
          <p:cNvPr id="37" name="Picture 36"/>
          <p:cNvPicPr>
            <a:picLocks noChangeAspect="1"/>
          </p:cNvPicPr>
          <p:nvPr/>
        </p:nvPicPr>
        <p:blipFill>
          <a:blip r:embed="rId7"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237152"/>
            <a:ext cx="216000" cy="216000"/>
          </a:xfrm>
          <a:prstGeom prst="rect">
            <a:avLst/>
          </a:prstGeom>
        </p:spPr>
      </p:pic>
      <p:pic>
        <p:nvPicPr>
          <p:cNvPr id="38" name="Picture 37"/>
          <p:cNvPicPr>
            <a:picLocks noChangeAspect="1"/>
          </p:cNvPicPr>
          <p:nvPr/>
        </p:nvPicPr>
        <p:blipFill>
          <a:blip r:embed="rId8"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507407"/>
            <a:ext cx="216000" cy="216000"/>
          </a:xfrm>
          <a:prstGeom prst="rect">
            <a:avLst/>
          </a:prstGeom>
        </p:spPr>
      </p:pic>
      <p:pic>
        <p:nvPicPr>
          <p:cNvPr id="39" name="Picture 38"/>
          <p:cNvPicPr>
            <a:picLocks noChangeAspect="1"/>
          </p:cNvPicPr>
          <p:nvPr/>
        </p:nvPicPr>
        <p:blipFill>
          <a:blip r:embed="rId9"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588427"/>
            <a:ext cx="216000" cy="216000"/>
          </a:xfrm>
          <a:prstGeom prst="rect">
            <a:avLst/>
          </a:prstGeom>
        </p:spPr>
      </p:pic>
      <p:sp>
        <p:nvSpPr>
          <p:cNvPr id="40" name="TextBox 39"/>
          <p:cNvSpPr txBox="1"/>
          <p:nvPr/>
        </p:nvSpPr>
        <p:spPr>
          <a:xfrm>
            <a:off x="727684" y="258491"/>
            <a:ext cx="2481349" cy="249299"/>
          </a:xfrm>
          <a:prstGeom prst="rect">
            <a:avLst/>
          </a:prstGeom>
          <a:noFill/>
        </p:spPr>
        <p:txBody>
          <a:bodyPr wrap="square" rtlCol="0">
            <a:spAutoFit/>
          </a:bodyPr>
          <a:lstStyle/>
          <a:p>
            <a:r>
              <a:rPr lang="es-ES" sz="1200" b="1" dirty="0">
                <a:solidFill>
                  <a:schemeClr val="accent1"/>
                </a:solidFill>
              </a:rPr>
              <a:t>Prestaciones acústicas</a:t>
            </a:r>
            <a:endParaRPr lang="es-ES" sz="1200" dirty="0">
              <a:solidFill>
                <a:schemeClr val="accent1"/>
              </a:solidFill>
            </a:endParaRPr>
          </a:p>
        </p:txBody>
      </p:sp>
      <p:sp>
        <p:nvSpPr>
          <p:cNvPr id="18" name="TextBox 17"/>
          <p:cNvSpPr txBox="1"/>
          <p:nvPr/>
        </p:nvSpPr>
        <p:spPr>
          <a:xfrm>
            <a:off x="727684" y="764173"/>
            <a:ext cx="3206830" cy="470898"/>
          </a:xfrm>
          <a:prstGeom prst="rect">
            <a:avLst/>
          </a:prstGeom>
          <a:noFill/>
        </p:spPr>
        <p:txBody>
          <a:bodyPr wrap="square" lIns="0" tIns="0" rIns="0" bIns="0" rtlCol="0">
            <a:spAutoFit/>
          </a:bodyPr>
          <a:lstStyle/>
          <a:p>
            <a:r>
              <a:rPr lang="es-ES" sz="1800" b="1" dirty="0">
                <a:solidFill>
                  <a:schemeClr val="accent1"/>
                </a:solidFill>
                <a:latin typeface="Arial" charset="0"/>
              </a:rPr>
              <a:t>Construyendo ciudades en las que se vive mejor</a:t>
            </a:r>
            <a:endParaRPr lang="es-ES" sz="1800" b="1" dirty="0">
              <a:solidFill>
                <a:schemeClr val="accent1"/>
              </a:solidFill>
              <a:latin typeface="Arial" charset="0"/>
              <a:ea typeface="Arial" charset="0"/>
              <a:cs typeface="Arial" charset="0"/>
            </a:endParaRPr>
          </a:p>
        </p:txBody>
      </p:sp>
      <p:sp>
        <p:nvSpPr>
          <p:cNvPr id="19" name="TextBox 18"/>
          <p:cNvSpPr txBox="1"/>
          <p:nvPr/>
        </p:nvSpPr>
        <p:spPr>
          <a:xfrm>
            <a:off x="727684" y="1588168"/>
            <a:ext cx="3393866" cy="1718227"/>
          </a:xfrm>
          <a:prstGeom prst="rect">
            <a:avLst/>
          </a:prstGeom>
          <a:noFill/>
        </p:spPr>
        <p:txBody>
          <a:bodyPr wrap="square" lIns="0" tIns="0" rIns="0" bIns="0" rtlCol="0">
            <a:spAutoFit/>
          </a:bodyPr>
          <a:lstStyle/>
          <a:p>
            <a:pPr marL="171450" indent="-171450">
              <a:spcAft>
                <a:spcPts val="450"/>
              </a:spcAft>
              <a:buAutoNum type="arabicPeriod"/>
            </a:pPr>
            <a:r>
              <a:rPr lang="es-ES" sz="825" b="1" dirty="0">
                <a:solidFill>
                  <a:schemeClr val="accent5"/>
                </a:solidFill>
                <a:latin typeface="Arial" charset="0"/>
              </a:rPr>
              <a:t>SUELOS</a:t>
            </a:r>
            <a:r>
              <a:rPr lang="es-ES" sz="1050" dirty="0"/>
              <a:t>: </a:t>
            </a:r>
            <a:r>
              <a:rPr lang="es-ES" sz="825" dirty="0">
                <a:solidFill>
                  <a:schemeClr val="accent5"/>
                </a:solidFill>
                <a:latin typeface="Arial" charset="0"/>
              </a:rPr>
              <a:t>Se proporciona una solución de aislamiento térmico de doble densidad para todo tipo de suelos y cubiertas.</a:t>
            </a:r>
          </a:p>
          <a:p>
            <a:pPr marL="171450" indent="-171450">
              <a:spcAft>
                <a:spcPts val="450"/>
              </a:spcAft>
              <a:buAutoNum type="arabicPeriod"/>
            </a:pPr>
            <a:r>
              <a:rPr lang="es-ES" sz="825" b="1" dirty="0">
                <a:solidFill>
                  <a:schemeClr val="accent5"/>
                </a:solidFill>
                <a:latin typeface="Arial" charset="0"/>
              </a:rPr>
              <a:t>TECHOS</a:t>
            </a:r>
            <a:r>
              <a:rPr lang="es-ES" sz="825" dirty="0">
                <a:solidFill>
                  <a:schemeClr val="accent5"/>
                </a:solidFill>
                <a:latin typeface="Arial" charset="0"/>
              </a:rPr>
              <a:t>: Soluciones de techos acústicos que crean un buen clima interior y un agradable ambiente de trabajo.</a:t>
            </a:r>
          </a:p>
          <a:p>
            <a:pPr marL="171450" indent="-171450">
              <a:spcAft>
                <a:spcPts val="450"/>
              </a:spcAft>
              <a:buAutoNum type="arabicPeriod"/>
            </a:pPr>
            <a:r>
              <a:rPr lang="es-ES" sz="825" b="1" dirty="0">
                <a:solidFill>
                  <a:schemeClr val="accent5"/>
                </a:solidFill>
                <a:latin typeface="Arial" charset="0"/>
              </a:rPr>
              <a:t>CUBIERTA PLANA:</a:t>
            </a:r>
            <a:r>
              <a:rPr lang="es-ES" sz="1050" dirty="0"/>
              <a:t> </a:t>
            </a:r>
            <a:r>
              <a:rPr lang="es-ES" sz="825" dirty="0">
                <a:solidFill>
                  <a:schemeClr val="accent5"/>
                </a:solidFill>
                <a:latin typeface="Arial" charset="0"/>
              </a:rPr>
              <a:t>El aislamiento para techos planos se utiliza a menudo en construcciones industriales y comerciales para reducir la contaminación acústica.</a:t>
            </a:r>
            <a:endParaRPr lang="es-ES" sz="825" dirty="0">
              <a:solidFill>
                <a:schemeClr val="accent5"/>
              </a:solidFill>
              <a:latin typeface="Arial" charset="0"/>
              <a:ea typeface="Arial" charset="0"/>
              <a:cs typeface="Arial" charset="0"/>
            </a:endParaRPr>
          </a:p>
          <a:p>
            <a:pPr marL="171450" indent="-171450">
              <a:spcAft>
                <a:spcPts val="450"/>
              </a:spcAft>
              <a:buAutoNum type="arabicPeriod"/>
            </a:pPr>
            <a:r>
              <a:rPr lang="es-ES" sz="825" b="1" dirty="0">
                <a:solidFill>
                  <a:schemeClr val="accent5"/>
                </a:solidFill>
                <a:latin typeface="Arial" charset="0"/>
              </a:rPr>
              <a:t>NUESTRAS SOLUCIONES</a:t>
            </a:r>
            <a:r>
              <a:rPr lang="es-ES" sz="825" dirty="0">
                <a:solidFill>
                  <a:schemeClr val="accent5"/>
                </a:solidFill>
                <a:latin typeface="Arial" charset="0"/>
              </a:rPr>
              <a:t>: Absorben los sonidos y no fomentan el crecimiento de bacterias o microorganismos nocivos, contribuyendo así a crear entornos interiores saludables.</a:t>
            </a:r>
          </a:p>
          <a:p>
            <a:pPr marL="171450" indent="-171450">
              <a:spcAft>
                <a:spcPts val="450"/>
              </a:spcAft>
              <a:buAutoNum type="arabicPeriod"/>
            </a:pPr>
            <a:r>
              <a:rPr lang="es-ES" sz="825" b="1" dirty="0">
                <a:solidFill>
                  <a:schemeClr val="accent5"/>
                </a:solidFill>
                <a:latin typeface="Arial" charset="0"/>
              </a:rPr>
              <a:t>TABIQUERÍA INTERIOR:</a:t>
            </a:r>
            <a:r>
              <a:rPr lang="es-ES" sz="825" dirty="0">
                <a:solidFill>
                  <a:schemeClr val="accent5"/>
                </a:solidFill>
                <a:latin typeface="Arial" charset="0"/>
              </a:rPr>
              <a:t> Productos para todo tipo de tabiques internos con independencia de si la construcción es de mampostería, madera o metal.</a:t>
            </a:r>
            <a:endParaRPr lang="es-ES" sz="825" dirty="0">
              <a:solidFill>
                <a:schemeClr val="accent5"/>
              </a:solidFill>
              <a:latin typeface="Arial" charset="0"/>
              <a:ea typeface="Arial" charset="0"/>
              <a:cs typeface="Arial" charset="0"/>
            </a:endParaRPr>
          </a:p>
        </p:txBody>
      </p:sp>
    </p:spTree>
    <p:extLst>
      <p:ext uri="{BB962C8B-B14F-4D97-AF65-F5344CB8AC3E}">
        <p14:creationId xmlns:p14="http://schemas.microsoft.com/office/powerpoint/2010/main" val="6664234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867616" y="3712791"/>
            <a:ext cx="171450" cy="171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00000"/>
              </a:lnSpc>
            </a:pPr>
            <a:r>
              <a:rPr lang="es-ES" sz="900" b="1" dirty="0">
                <a:solidFill>
                  <a:srgbClr val="FFFFFF"/>
                </a:solidFill>
                <a:latin typeface="Arial" charset="0"/>
              </a:rPr>
              <a:t>1</a:t>
            </a:r>
            <a:endParaRPr lang="es-ES" sz="900" b="1" dirty="0">
              <a:solidFill>
                <a:srgbClr val="FFFFFF"/>
              </a:solidFill>
              <a:latin typeface="Arial" charset="0"/>
              <a:ea typeface="Arial" charset="0"/>
              <a:cs typeface="Arial" charset="0"/>
            </a:endParaRPr>
          </a:p>
        </p:txBody>
      </p:sp>
      <p:sp>
        <p:nvSpPr>
          <p:cNvPr id="8" name="Rectangle 7"/>
          <p:cNvSpPr/>
          <p:nvPr/>
        </p:nvSpPr>
        <p:spPr>
          <a:xfrm>
            <a:off x="7437293" y="2994256"/>
            <a:ext cx="171450" cy="171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00000"/>
              </a:lnSpc>
            </a:pPr>
            <a:r>
              <a:rPr lang="es-ES" sz="900" b="1" dirty="0">
                <a:solidFill>
                  <a:srgbClr val="FFFFFF"/>
                </a:solidFill>
                <a:latin typeface="Arial" charset="0"/>
              </a:rPr>
              <a:t>2</a:t>
            </a:r>
            <a:endParaRPr lang="es-ES" sz="900" b="1" dirty="0">
              <a:solidFill>
                <a:srgbClr val="FFFFFF"/>
              </a:solidFill>
              <a:latin typeface="Arial" charset="0"/>
              <a:ea typeface="Arial" charset="0"/>
              <a:cs typeface="Arial" charset="0"/>
            </a:endParaRPr>
          </a:p>
        </p:txBody>
      </p:sp>
      <p:sp>
        <p:nvSpPr>
          <p:cNvPr id="27" name="TextBox 26"/>
          <p:cNvSpPr txBox="1"/>
          <p:nvPr/>
        </p:nvSpPr>
        <p:spPr>
          <a:xfrm>
            <a:off x="727684" y="258491"/>
            <a:ext cx="2481349" cy="276999"/>
          </a:xfrm>
          <a:prstGeom prst="rect">
            <a:avLst/>
          </a:prstGeom>
          <a:noFill/>
        </p:spPr>
        <p:txBody>
          <a:bodyPr wrap="square" rtlCol="0">
            <a:spAutoFit/>
          </a:bodyPr>
          <a:lstStyle/>
          <a:p>
            <a:pPr defTabSz="685800">
              <a:lnSpc>
                <a:spcPct val="100000"/>
              </a:lnSpc>
            </a:pPr>
            <a:r>
              <a:rPr lang="es-ES" sz="1200" b="1" dirty="0">
                <a:solidFill>
                  <a:srgbClr val="D20014"/>
                </a:solidFill>
                <a:latin typeface="Arial"/>
              </a:rPr>
              <a:t>Prestaciones acústicas</a:t>
            </a:r>
            <a:endParaRPr lang="es-ES" sz="1200" dirty="0">
              <a:solidFill>
                <a:srgbClr val="D20014"/>
              </a:solidFill>
              <a:latin typeface="Arial"/>
            </a:endParaRPr>
          </a:p>
        </p:txBody>
      </p:sp>
      <p:pic>
        <p:nvPicPr>
          <p:cNvPr id="28" name="Picture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1543" y="777662"/>
            <a:ext cx="216000" cy="216000"/>
          </a:xfrm>
          <a:prstGeom prst="rect">
            <a:avLst/>
          </a:prstGeom>
        </p:spPr>
      </p:pic>
      <p:pic>
        <p:nvPicPr>
          <p:cNvPr id="29" name="Picture 28"/>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318172"/>
            <a:ext cx="216000" cy="216000"/>
          </a:xfrm>
          <a:prstGeom prst="rect">
            <a:avLst/>
          </a:prstGeom>
        </p:spPr>
      </p:pic>
      <p:pic>
        <p:nvPicPr>
          <p:cNvPr id="30" name="Picture 29"/>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858682"/>
            <a:ext cx="216000" cy="216000"/>
          </a:xfrm>
          <a:prstGeom prst="rect">
            <a:avLst/>
          </a:prstGeom>
        </p:spPr>
      </p:pic>
      <p:pic>
        <p:nvPicPr>
          <p:cNvPr id="31" name="Picture 30"/>
          <p:cNvPicPr>
            <a:picLocks noChangeAspect="1"/>
          </p:cNvPicPr>
          <p:nvPr/>
        </p:nvPicPr>
        <p:blipFill>
          <a:blip r:embed="rId6"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047917"/>
            <a:ext cx="216000" cy="216000"/>
          </a:xfrm>
          <a:prstGeom prst="rect">
            <a:avLst/>
          </a:prstGeom>
        </p:spPr>
      </p:pic>
      <p:pic>
        <p:nvPicPr>
          <p:cNvPr id="32" name="Picture 31"/>
          <p:cNvPicPr>
            <a:picLocks noChangeAspect="1"/>
          </p:cNvPicPr>
          <p:nvPr/>
        </p:nvPicPr>
        <p:blipFill>
          <a:blip r:embed="rId7"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237152"/>
            <a:ext cx="216000" cy="216000"/>
          </a:xfrm>
          <a:prstGeom prst="rect">
            <a:avLst/>
          </a:prstGeom>
        </p:spPr>
      </p:pic>
      <p:pic>
        <p:nvPicPr>
          <p:cNvPr id="33" name="Picture 32"/>
          <p:cNvPicPr>
            <a:picLocks noChangeAspect="1"/>
          </p:cNvPicPr>
          <p:nvPr/>
        </p:nvPicPr>
        <p:blipFill>
          <a:blip r:embed="rId8"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507407"/>
            <a:ext cx="216000" cy="216000"/>
          </a:xfrm>
          <a:prstGeom prst="rect">
            <a:avLst/>
          </a:prstGeom>
        </p:spPr>
      </p:pic>
      <p:pic>
        <p:nvPicPr>
          <p:cNvPr id="34" name="Picture 33"/>
          <p:cNvPicPr>
            <a:picLocks noChangeAspect="1"/>
          </p:cNvPicPr>
          <p:nvPr/>
        </p:nvPicPr>
        <p:blipFill>
          <a:blip r:embed="rId9"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588427"/>
            <a:ext cx="216000" cy="216000"/>
          </a:xfrm>
          <a:prstGeom prst="rect">
            <a:avLst/>
          </a:prstGeom>
        </p:spPr>
      </p:pic>
      <p:sp>
        <p:nvSpPr>
          <p:cNvPr id="35" name="TextBox 34"/>
          <p:cNvSpPr txBox="1"/>
          <p:nvPr/>
        </p:nvSpPr>
        <p:spPr>
          <a:xfrm>
            <a:off x="727684" y="639163"/>
            <a:ext cx="3206830" cy="553998"/>
          </a:xfrm>
          <a:prstGeom prst="rect">
            <a:avLst/>
          </a:prstGeom>
          <a:noFill/>
        </p:spPr>
        <p:txBody>
          <a:bodyPr wrap="square" lIns="0" tIns="0" rIns="0" bIns="0" rtlCol="0">
            <a:spAutoFit/>
          </a:bodyPr>
          <a:lstStyle/>
          <a:p>
            <a:pPr defTabSz="685800">
              <a:lnSpc>
                <a:spcPct val="100000"/>
              </a:lnSpc>
            </a:pPr>
            <a:r>
              <a:rPr lang="es-ES" sz="1800" b="1" dirty="0">
                <a:solidFill>
                  <a:srgbClr val="D20014"/>
                </a:solidFill>
                <a:latin typeface="Arial" charset="0"/>
              </a:rPr>
              <a:t>Paz y tranquilidad incorporadas</a:t>
            </a:r>
            <a:endParaRPr lang="es-ES" sz="1800" b="1" dirty="0">
              <a:solidFill>
                <a:srgbClr val="D20014"/>
              </a:solidFill>
              <a:latin typeface="Arial" charset="0"/>
              <a:ea typeface="Arial" charset="0"/>
              <a:cs typeface="Arial" charset="0"/>
            </a:endParaRPr>
          </a:p>
        </p:txBody>
      </p:sp>
      <p:sp>
        <p:nvSpPr>
          <p:cNvPr id="36" name="TextBox 35"/>
          <p:cNvSpPr txBox="1"/>
          <p:nvPr/>
        </p:nvSpPr>
        <p:spPr>
          <a:xfrm>
            <a:off x="727684" y="1404213"/>
            <a:ext cx="2777516" cy="1241365"/>
          </a:xfrm>
          <a:prstGeom prst="rect">
            <a:avLst/>
          </a:prstGeom>
          <a:noFill/>
        </p:spPr>
        <p:txBody>
          <a:bodyPr wrap="square" lIns="0" tIns="0" rIns="0" bIns="0" rtlCol="0">
            <a:spAutoFit/>
          </a:bodyPr>
          <a:lstStyle/>
          <a:p>
            <a:pPr marL="171450" indent="-171450" defTabSz="685800">
              <a:lnSpc>
                <a:spcPct val="100000"/>
              </a:lnSpc>
              <a:spcAft>
                <a:spcPts val="450"/>
              </a:spcAft>
              <a:buFontTx/>
              <a:buAutoNum type="arabicPeriod"/>
            </a:pPr>
            <a:r>
              <a:rPr lang="es-ES" sz="825" b="1" dirty="0">
                <a:solidFill>
                  <a:srgbClr val="636669"/>
                </a:solidFill>
                <a:latin typeface="Arial" charset="0"/>
              </a:rPr>
              <a:t>AISLAMIENTO ANTIVIBRACIONES:</a:t>
            </a:r>
            <a:r>
              <a:rPr lang="es-ES" sz="1350" dirty="0">
                <a:solidFill>
                  <a:srgbClr val="000000"/>
                </a:solidFill>
                <a:latin typeface="Arial"/>
              </a:rPr>
              <a:t> </a:t>
            </a:r>
            <a:r>
              <a:rPr lang="es-ES" sz="825" dirty="0">
                <a:solidFill>
                  <a:srgbClr val="636669"/>
                </a:solidFill>
                <a:latin typeface="Arial" charset="0"/>
              </a:rPr>
              <a:t>Las mantas de lana de roca constituyen una solución antivibraciones de la máxima eficacia tanto para tranvías convencionales y líneas de alta velocidad, además de servir de protección para puentes de hormigón.</a:t>
            </a:r>
          </a:p>
          <a:p>
            <a:pPr marL="171450" indent="-171450" defTabSz="685800">
              <a:lnSpc>
                <a:spcPct val="100000"/>
              </a:lnSpc>
              <a:spcAft>
                <a:spcPts val="450"/>
              </a:spcAft>
              <a:buFontTx/>
              <a:buAutoNum type="arabicPeriod"/>
            </a:pPr>
            <a:r>
              <a:rPr lang="es-ES" sz="825" b="1" dirty="0">
                <a:solidFill>
                  <a:srgbClr val="636669"/>
                </a:solidFill>
                <a:latin typeface="Arial" charset="0"/>
              </a:rPr>
              <a:t>AISLAMIENTO ANTIVIBRACIONES:</a:t>
            </a:r>
            <a:r>
              <a:rPr lang="es-ES" sz="1350" dirty="0">
                <a:solidFill>
                  <a:srgbClr val="000000"/>
                </a:solidFill>
                <a:latin typeface="Arial"/>
              </a:rPr>
              <a:t> </a:t>
            </a:r>
            <a:r>
              <a:rPr lang="es-ES" sz="825" dirty="0">
                <a:solidFill>
                  <a:srgbClr val="636669"/>
                </a:solidFill>
                <a:latin typeface="Arial" charset="0"/>
              </a:rPr>
              <a:t>Ayuda a proteger del ruido las viviendas construidas encima del metro y los trenes.</a:t>
            </a:r>
            <a:endParaRPr lang="es-ES" sz="825" dirty="0">
              <a:solidFill>
                <a:srgbClr val="636669"/>
              </a:solidFill>
              <a:latin typeface="Arial" charset="0"/>
              <a:ea typeface="Arial" charset="0"/>
              <a:cs typeface="Arial" charset="0"/>
            </a:endParaRPr>
          </a:p>
        </p:txBody>
      </p:sp>
      <p:sp>
        <p:nvSpPr>
          <p:cNvPr id="14" name="Rectángulo 13"/>
          <p:cNvSpPr/>
          <p:nvPr/>
        </p:nvSpPr>
        <p:spPr>
          <a:xfrm>
            <a:off x="6521116" y="4908884"/>
            <a:ext cx="2494547" cy="176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26583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267666" y="2865943"/>
            <a:ext cx="171450" cy="171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00000"/>
              </a:lnSpc>
            </a:pPr>
            <a:r>
              <a:rPr lang="es-ES" sz="900" b="1" dirty="0">
                <a:solidFill>
                  <a:srgbClr val="FFFFFF"/>
                </a:solidFill>
                <a:latin typeface="Arial" charset="0"/>
              </a:rPr>
              <a:t>1</a:t>
            </a:r>
            <a:endParaRPr lang="es-ES" sz="900" b="1" dirty="0">
              <a:solidFill>
                <a:srgbClr val="FFFFFF"/>
              </a:solidFill>
              <a:latin typeface="Arial" charset="0"/>
              <a:ea typeface="Arial" charset="0"/>
              <a:cs typeface="Arial" charset="0"/>
            </a:endParaRPr>
          </a:p>
        </p:txBody>
      </p:sp>
      <p:sp>
        <p:nvSpPr>
          <p:cNvPr id="27" name="TextBox 26"/>
          <p:cNvSpPr txBox="1"/>
          <p:nvPr/>
        </p:nvSpPr>
        <p:spPr>
          <a:xfrm>
            <a:off x="727684" y="258491"/>
            <a:ext cx="2481349" cy="276999"/>
          </a:xfrm>
          <a:prstGeom prst="rect">
            <a:avLst/>
          </a:prstGeom>
          <a:noFill/>
        </p:spPr>
        <p:txBody>
          <a:bodyPr wrap="square" rtlCol="0">
            <a:spAutoFit/>
          </a:bodyPr>
          <a:lstStyle/>
          <a:p>
            <a:pPr defTabSz="685800">
              <a:lnSpc>
                <a:spcPct val="100000"/>
              </a:lnSpc>
            </a:pPr>
            <a:r>
              <a:rPr lang="es-ES" sz="1200" b="1" dirty="0">
                <a:solidFill>
                  <a:srgbClr val="D20014"/>
                </a:solidFill>
                <a:latin typeface="Arial"/>
              </a:rPr>
              <a:t>Prestaciones acústicas</a:t>
            </a:r>
            <a:endParaRPr lang="es-ES" sz="1200" dirty="0">
              <a:solidFill>
                <a:srgbClr val="D20014"/>
              </a:solidFill>
              <a:latin typeface="Arial"/>
            </a:endParaRPr>
          </a:p>
        </p:txBody>
      </p:sp>
      <p:pic>
        <p:nvPicPr>
          <p:cNvPr id="28" name="Picture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1543" y="777662"/>
            <a:ext cx="216000" cy="216000"/>
          </a:xfrm>
          <a:prstGeom prst="rect">
            <a:avLst/>
          </a:prstGeom>
        </p:spPr>
      </p:pic>
      <p:pic>
        <p:nvPicPr>
          <p:cNvPr id="29" name="Picture 28"/>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318172"/>
            <a:ext cx="216000" cy="216000"/>
          </a:xfrm>
          <a:prstGeom prst="rect">
            <a:avLst/>
          </a:prstGeom>
        </p:spPr>
      </p:pic>
      <p:pic>
        <p:nvPicPr>
          <p:cNvPr id="30" name="Picture 29"/>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858682"/>
            <a:ext cx="216000" cy="216000"/>
          </a:xfrm>
          <a:prstGeom prst="rect">
            <a:avLst/>
          </a:prstGeom>
        </p:spPr>
      </p:pic>
      <p:pic>
        <p:nvPicPr>
          <p:cNvPr id="31" name="Picture 30"/>
          <p:cNvPicPr>
            <a:picLocks noChangeAspect="1"/>
          </p:cNvPicPr>
          <p:nvPr/>
        </p:nvPicPr>
        <p:blipFill>
          <a:blip r:embed="rId6"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047917"/>
            <a:ext cx="216000" cy="216000"/>
          </a:xfrm>
          <a:prstGeom prst="rect">
            <a:avLst/>
          </a:prstGeom>
        </p:spPr>
      </p:pic>
      <p:pic>
        <p:nvPicPr>
          <p:cNvPr id="32" name="Picture 31"/>
          <p:cNvPicPr>
            <a:picLocks noChangeAspect="1"/>
          </p:cNvPicPr>
          <p:nvPr/>
        </p:nvPicPr>
        <p:blipFill>
          <a:blip r:embed="rId7"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237152"/>
            <a:ext cx="216000" cy="216000"/>
          </a:xfrm>
          <a:prstGeom prst="rect">
            <a:avLst/>
          </a:prstGeom>
        </p:spPr>
      </p:pic>
      <p:pic>
        <p:nvPicPr>
          <p:cNvPr id="33" name="Picture 32"/>
          <p:cNvPicPr>
            <a:picLocks noChangeAspect="1"/>
          </p:cNvPicPr>
          <p:nvPr/>
        </p:nvPicPr>
        <p:blipFill>
          <a:blip r:embed="rId8"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507407"/>
            <a:ext cx="216000" cy="216000"/>
          </a:xfrm>
          <a:prstGeom prst="rect">
            <a:avLst/>
          </a:prstGeom>
        </p:spPr>
      </p:pic>
      <p:pic>
        <p:nvPicPr>
          <p:cNvPr id="34" name="Picture 33"/>
          <p:cNvPicPr>
            <a:picLocks noChangeAspect="1"/>
          </p:cNvPicPr>
          <p:nvPr/>
        </p:nvPicPr>
        <p:blipFill>
          <a:blip r:embed="rId9"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588427"/>
            <a:ext cx="216000" cy="216000"/>
          </a:xfrm>
          <a:prstGeom prst="rect">
            <a:avLst/>
          </a:prstGeom>
        </p:spPr>
      </p:pic>
      <p:sp>
        <p:nvSpPr>
          <p:cNvPr id="35" name="TextBox 34"/>
          <p:cNvSpPr txBox="1"/>
          <p:nvPr/>
        </p:nvSpPr>
        <p:spPr>
          <a:xfrm>
            <a:off x="727684" y="832991"/>
            <a:ext cx="3206830" cy="553998"/>
          </a:xfrm>
          <a:prstGeom prst="rect">
            <a:avLst/>
          </a:prstGeom>
          <a:noFill/>
        </p:spPr>
        <p:txBody>
          <a:bodyPr wrap="square" lIns="0" tIns="0" rIns="0" bIns="0" rtlCol="0">
            <a:spAutoFit/>
          </a:bodyPr>
          <a:lstStyle/>
          <a:p>
            <a:pPr defTabSz="685800">
              <a:lnSpc>
                <a:spcPct val="100000"/>
              </a:lnSpc>
            </a:pPr>
            <a:r>
              <a:rPr lang="es-ES" sz="1800" b="1" dirty="0">
                <a:solidFill>
                  <a:srgbClr val="D20014"/>
                </a:solidFill>
                <a:latin typeface="Arial" charset="0"/>
              </a:rPr>
              <a:t>Paz y tranquilidad incorporadas</a:t>
            </a:r>
            <a:endParaRPr lang="es-ES" sz="1800" b="1" dirty="0">
              <a:solidFill>
                <a:srgbClr val="D20014"/>
              </a:solidFill>
              <a:latin typeface="Arial" charset="0"/>
              <a:ea typeface="Arial" charset="0"/>
              <a:cs typeface="Arial" charset="0"/>
            </a:endParaRPr>
          </a:p>
        </p:txBody>
      </p:sp>
      <p:sp>
        <p:nvSpPr>
          <p:cNvPr id="36" name="TextBox 35"/>
          <p:cNvSpPr txBox="1"/>
          <p:nvPr/>
        </p:nvSpPr>
        <p:spPr>
          <a:xfrm>
            <a:off x="727684" y="1672371"/>
            <a:ext cx="2942513" cy="588623"/>
          </a:xfrm>
          <a:prstGeom prst="rect">
            <a:avLst/>
          </a:prstGeom>
          <a:noFill/>
        </p:spPr>
        <p:txBody>
          <a:bodyPr wrap="square" lIns="0" tIns="0" rIns="0" bIns="0" rtlCol="0">
            <a:spAutoFit/>
          </a:bodyPr>
          <a:lstStyle/>
          <a:p>
            <a:pPr marL="171450" indent="-171450" defTabSz="685800">
              <a:lnSpc>
                <a:spcPct val="100000"/>
              </a:lnSpc>
              <a:spcAft>
                <a:spcPts val="450"/>
              </a:spcAft>
              <a:buFontTx/>
              <a:buAutoNum type="arabicPeriod"/>
            </a:pPr>
            <a:r>
              <a:rPr lang="es-ES" sz="825" b="1" dirty="0">
                <a:solidFill>
                  <a:srgbClr val="636669"/>
                </a:solidFill>
                <a:latin typeface="Arial" charset="0"/>
              </a:rPr>
              <a:t>INDUSTRIAS MARINA Y OFFSHORE:</a:t>
            </a:r>
            <a:r>
              <a:rPr lang="es-ES" sz="1350" dirty="0">
                <a:solidFill>
                  <a:srgbClr val="000000"/>
                </a:solidFill>
                <a:latin typeface="Arial"/>
              </a:rPr>
              <a:t> </a:t>
            </a:r>
            <a:r>
              <a:rPr lang="es-ES" sz="825" dirty="0">
                <a:solidFill>
                  <a:srgbClr val="636669"/>
                </a:solidFill>
                <a:latin typeface="Arial" charset="0"/>
              </a:rPr>
              <a:t>Nuestras líneas de productos de aislamiento técnico ofrecen una amplia gama de soluciones y sistemas para aislamiento acústico para las industrias marina y offshore.</a:t>
            </a:r>
          </a:p>
        </p:txBody>
      </p:sp>
      <p:sp>
        <p:nvSpPr>
          <p:cNvPr id="13" name="Rectángulo 12"/>
          <p:cNvSpPr/>
          <p:nvPr/>
        </p:nvSpPr>
        <p:spPr>
          <a:xfrm>
            <a:off x="6521116" y="4908884"/>
            <a:ext cx="2494547" cy="176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517218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53304" y="3724390"/>
            <a:ext cx="171450" cy="171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00000"/>
              </a:lnSpc>
            </a:pPr>
            <a:r>
              <a:rPr lang="es-ES" sz="900" b="1" dirty="0">
                <a:solidFill>
                  <a:srgbClr val="FFFFFF"/>
                </a:solidFill>
                <a:latin typeface="Arial" charset="0"/>
              </a:rPr>
              <a:t>1</a:t>
            </a:r>
            <a:endParaRPr lang="es-ES" sz="900" b="1" dirty="0">
              <a:solidFill>
                <a:srgbClr val="FFFFFF"/>
              </a:solidFill>
              <a:latin typeface="Arial" charset="0"/>
              <a:ea typeface="Arial" charset="0"/>
              <a:cs typeface="Arial" charset="0"/>
            </a:endParaRPr>
          </a:p>
        </p:txBody>
      </p:sp>
      <p:sp>
        <p:nvSpPr>
          <p:cNvPr id="5" name="Rectangle 4"/>
          <p:cNvSpPr/>
          <p:nvPr/>
        </p:nvSpPr>
        <p:spPr>
          <a:xfrm>
            <a:off x="5279880" y="2039216"/>
            <a:ext cx="171450" cy="171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00000"/>
              </a:lnSpc>
            </a:pPr>
            <a:r>
              <a:rPr lang="es-ES" sz="900" b="1" dirty="0">
                <a:solidFill>
                  <a:srgbClr val="FFFFFF"/>
                </a:solidFill>
                <a:latin typeface="Arial" charset="0"/>
              </a:rPr>
              <a:t>2</a:t>
            </a:r>
            <a:endParaRPr lang="es-ES" sz="900" b="1" dirty="0">
              <a:solidFill>
                <a:srgbClr val="FFFFFF"/>
              </a:solidFill>
              <a:latin typeface="Arial" charset="0"/>
              <a:ea typeface="Arial" charset="0"/>
              <a:cs typeface="Arial" charset="0"/>
            </a:endParaRPr>
          </a:p>
        </p:txBody>
      </p:sp>
      <p:sp>
        <p:nvSpPr>
          <p:cNvPr id="19" name="TextBox 18"/>
          <p:cNvSpPr txBox="1"/>
          <p:nvPr/>
        </p:nvSpPr>
        <p:spPr>
          <a:xfrm>
            <a:off x="727684" y="258491"/>
            <a:ext cx="2481349" cy="276999"/>
          </a:xfrm>
          <a:prstGeom prst="rect">
            <a:avLst/>
          </a:prstGeom>
          <a:noFill/>
        </p:spPr>
        <p:txBody>
          <a:bodyPr wrap="square" rtlCol="0">
            <a:spAutoFit/>
          </a:bodyPr>
          <a:lstStyle/>
          <a:p>
            <a:pPr defTabSz="685800">
              <a:lnSpc>
                <a:spcPct val="100000"/>
              </a:lnSpc>
            </a:pPr>
            <a:r>
              <a:rPr lang="es-ES" sz="1200" b="1" dirty="0">
                <a:solidFill>
                  <a:srgbClr val="D20014"/>
                </a:solidFill>
                <a:latin typeface="Arial"/>
              </a:rPr>
              <a:t>Prestaciones acústicas</a:t>
            </a:r>
            <a:endParaRPr lang="es-ES" sz="1200" dirty="0">
              <a:solidFill>
                <a:srgbClr val="D20014"/>
              </a:solidFill>
              <a:latin typeface="Arial"/>
            </a:endParaRPr>
          </a:p>
        </p:txBody>
      </p:sp>
      <p:pic>
        <p:nvPicPr>
          <p:cNvPr id="23" name="Picture 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1543" y="777662"/>
            <a:ext cx="216000" cy="216000"/>
          </a:xfrm>
          <a:prstGeom prst="rect">
            <a:avLst/>
          </a:prstGeom>
        </p:spPr>
      </p:pic>
      <p:pic>
        <p:nvPicPr>
          <p:cNvPr id="24" name="Picture 23"/>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318172"/>
            <a:ext cx="216000" cy="216000"/>
          </a:xfrm>
          <a:prstGeom prst="rect">
            <a:avLst/>
          </a:prstGeom>
        </p:spPr>
      </p:pic>
      <p:pic>
        <p:nvPicPr>
          <p:cNvPr id="25" name="Picture 24"/>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858682"/>
            <a:ext cx="216000" cy="216000"/>
          </a:xfrm>
          <a:prstGeom prst="rect">
            <a:avLst/>
          </a:prstGeom>
        </p:spPr>
      </p:pic>
      <p:pic>
        <p:nvPicPr>
          <p:cNvPr id="26" name="Picture 25"/>
          <p:cNvPicPr>
            <a:picLocks noChangeAspect="1"/>
          </p:cNvPicPr>
          <p:nvPr/>
        </p:nvPicPr>
        <p:blipFill>
          <a:blip r:embed="rId6"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047917"/>
            <a:ext cx="216000" cy="216000"/>
          </a:xfrm>
          <a:prstGeom prst="rect">
            <a:avLst/>
          </a:prstGeom>
        </p:spPr>
      </p:pic>
      <p:pic>
        <p:nvPicPr>
          <p:cNvPr id="27" name="Picture 26"/>
          <p:cNvPicPr>
            <a:picLocks noChangeAspect="1"/>
          </p:cNvPicPr>
          <p:nvPr/>
        </p:nvPicPr>
        <p:blipFill>
          <a:blip r:embed="rId7"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237152"/>
            <a:ext cx="216000" cy="216000"/>
          </a:xfrm>
          <a:prstGeom prst="rect">
            <a:avLst/>
          </a:prstGeom>
        </p:spPr>
      </p:pic>
      <p:pic>
        <p:nvPicPr>
          <p:cNvPr id="28" name="Picture 27"/>
          <p:cNvPicPr>
            <a:picLocks noChangeAspect="1"/>
          </p:cNvPicPr>
          <p:nvPr/>
        </p:nvPicPr>
        <p:blipFill>
          <a:blip r:embed="rId8"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507407"/>
            <a:ext cx="216000" cy="216000"/>
          </a:xfrm>
          <a:prstGeom prst="rect">
            <a:avLst/>
          </a:prstGeom>
        </p:spPr>
      </p:pic>
      <p:pic>
        <p:nvPicPr>
          <p:cNvPr id="29" name="Picture 28"/>
          <p:cNvPicPr>
            <a:picLocks noChangeAspect="1"/>
          </p:cNvPicPr>
          <p:nvPr/>
        </p:nvPicPr>
        <p:blipFill>
          <a:blip r:embed="rId9"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1543" y="1588427"/>
            <a:ext cx="216000" cy="216000"/>
          </a:xfrm>
          <a:prstGeom prst="rect">
            <a:avLst/>
          </a:prstGeom>
        </p:spPr>
      </p:pic>
      <p:sp>
        <p:nvSpPr>
          <p:cNvPr id="30" name="TextBox 29"/>
          <p:cNvSpPr txBox="1"/>
          <p:nvPr/>
        </p:nvSpPr>
        <p:spPr>
          <a:xfrm>
            <a:off x="727684" y="716060"/>
            <a:ext cx="3206830" cy="553998"/>
          </a:xfrm>
          <a:prstGeom prst="rect">
            <a:avLst/>
          </a:prstGeom>
          <a:noFill/>
        </p:spPr>
        <p:txBody>
          <a:bodyPr wrap="square" lIns="0" tIns="0" rIns="0" bIns="0" rtlCol="0">
            <a:spAutoFit/>
          </a:bodyPr>
          <a:lstStyle/>
          <a:p>
            <a:pPr defTabSz="685800">
              <a:lnSpc>
                <a:spcPct val="100000"/>
              </a:lnSpc>
            </a:pPr>
            <a:r>
              <a:rPr lang="es-ES" sz="1800" b="1" dirty="0">
                <a:solidFill>
                  <a:srgbClr val="D20014"/>
                </a:solidFill>
                <a:latin typeface="Arial" charset="0"/>
              </a:rPr>
              <a:t>Paz y tranquilidad incorporadas</a:t>
            </a:r>
            <a:endParaRPr lang="es-ES" sz="1800" b="1" dirty="0">
              <a:solidFill>
                <a:srgbClr val="D20014"/>
              </a:solidFill>
              <a:latin typeface="Arial" charset="0"/>
              <a:ea typeface="Arial" charset="0"/>
              <a:cs typeface="Arial" charset="0"/>
            </a:endParaRPr>
          </a:p>
        </p:txBody>
      </p:sp>
      <p:sp>
        <p:nvSpPr>
          <p:cNvPr id="31" name="TextBox 30"/>
          <p:cNvSpPr txBox="1"/>
          <p:nvPr/>
        </p:nvSpPr>
        <p:spPr>
          <a:xfrm>
            <a:off x="727684" y="1499986"/>
            <a:ext cx="2942513" cy="1334981"/>
          </a:xfrm>
          <a:prstGeom prst="rect">
            <a:avLst/>
          </a:prstGeom>
          <a:noFill/>
        </p:spPr>
        <p:txBody>
          <a:bodyPr wrap="square" lIns="0" tIns="0" rIns="0" bIns="0" rtlCol="0">
            <a:spAutoFit/>
          </a:bodyPr>
          <a:lstStyle/>
          <a:p>
            <a:pPr marL="171450" indent="-171450" defTabSz="685800">
              <a:lnSpc>
                <a:spcPct val="100000"/>
              </a:lnSpc>
              <a:spcAft>
                <a:spcPts val="450"/>
              </a:spcAft>
              <a:buFontTx/>
              <a:buAutoNum type="arabicPeriod"/>
            </a:pPr>
            <a:r>
              <a:rPr lang="es-ES" sz="825" b="1" dirty="0">
                <a:solidFill>
                  <a:srgbClr val="636669"/>
                </a:solidFill>
                <a:latin typeface="Arial" charset="0"/>
              </a:rPr>
              <a:t>PANTALLAS ACÚSTICAS</a:t>
            </a:r>
            <a:r>
              <a:rPr lang="es-ES" sz="825" dirty="0">
                <a:solidFill>
                  <a:srgbClr val="636669"/>
                </a:solidFill>
                <a:latin typeface="Arial" charset="0"/>
              </a:rPr>
              <a:t>: Permiten crear ambientes tranquilos y silenciosos en cualquier lugar.</a:t>
            </a:r>
            <a:endParaRPr lang="es-ES" sz="825" dirty="0">
              <a:solidFill>
                <a:srgbClr val="636669"/>
              </a:solidFill>
              <a:latin typeface="Arial" charset="0"/>
              <a:ea typeface="Arial" charset="0"/>
              <a:cs typeface="Arial" charset="0"/>
            </a:endParaRPr>
          </a:p>
          <a:p>
            <a:pPr marL="171450" indent="-171450" defTabSz="685800">
              <a:lnSpc>
                <a:spcPct val="100000"/>
              </a:lnSpc>
              <a:spcAft>
                <a:spcPts val="450"/>
              </a:spcAft>
              <a:buFontTx/>
              <a:buAutoNum type="arabicPeriod"/>
            </a:pPr>
            <a:r>
              <a:rPr lang="es-ES" sz="825" b="1" dirty="0">
                <a:solidFill>
                  <a:srgbClr val="636669"/>
                </a:solidFill>
                <a:latin typeface="Arial" charset="0"/>
              </a:rPr>
              <a:t>FACHADAS:</a:t>
            </a:r>
            <a:r>
              <a:rPr lang="es-ES" sz="825" dirty="0">
                <a:solidFill>
                  <a:srgbClr val="636669"/>
                </a:solidFill>
                <a:latin typeface="Arial" charset="0"/>
              </a:rPr>
              <a:t> Los sistemas de aislamiento de fachadas con materiales de revoque o revestimiento mejoran la acústica de los edificios sin ocupar espacio interior.</a:t>
            </a:r>
          </a:p>
          <a:p>
            <a:pPr marL="171450" indent="-171450" defTabSz="685800">
              <a:lnSpc>
                <a:spcPct val="100000"/>
              </a:lnSpc>
              <a:spcAft>
                <a:spcPts val="450"/>
              </a:spcAft>
              <a:buFontTx/>
              <a:buAutoNum type="arabicPeriod"/>
            </a:pPr>
            <a:r>
              <a:rPr lang="es-ES" sz="825" b="1" dirty="0">
                <a:solidFill>
                  <a:srgbClr val="636669"/>
                </a:solidFill>
                <a:latin typeface="Arial" charset="0"/>
              </a:rPr>
              <a:t>TABIQUERÍA INTERIOR:</a:t>
            </a:r>
            <a:r>
              <a:rPr lang="es-ES" sz="825" dirty="0">
                <a:solidFill>
                  <a:srgbClr val="636669"/>
                </a:solidFill>
                <a:latin typeface="Arial" charset="0"/>
              </a:rPr>
              <a:t> Productos para todo tipo de tabiques interiores con independencia de si la construcción es de mampostería, madera o metal.</a:t>
            </a:r>
          </a:p>
          <a:p>
            <a:pPr marL="171450" indent="-171450" defTabSz="685800">
              <a:lnSpc>
                <a:spcPct val="100000"/>
              </a:lnSpc>
              <a:spcAft>
                <a:spcPts val="450"/>
              </a:spcAft>
              <a:buFontTx/>
              <a:buAutoNum type="arabicPeriod"/>
            </a:pPr>
            <a:endParaRPr lang="es-ES" sz="825" dirty="0">
              <a:solidFill>
                <a:srgbClr val="636669"/>
              </a:solidFill>
              <a:latin typeface="Arial" charset="0"/>
              <a:ea typeface="Arial" charset="0"/>
              <a:cs typeface="Arial" charset="0"/>
            </a:endParaRPr>
          </a:p>
        </p:txBody>
      </p:sp>
      <p:sp>
        <p:nvSpPr>
          <p:cNvPr id="14" name="Rectangle 13"/>
          <p:cNvSpPr/>
          <p:nvPr/>
        </p:nvSpPr>
        <p:spPr>
          <a:xfrm>
            <a:off x="7340214" y="2789298"/>
            <a:ext cx="171450" cy="171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00000"/>
              </a:lnSpc>
            </a:pPr>
            <a:r>
              <a:rPr lang="es-ES" sz="900" b="1" dirty="0">
                <a:solidFill>
                  <a:srgbClr val="FFFFFF"/>
                </a:solidFill>
                <a:latin typeface="Arial" charset="0"/>
              </a:rPr>
              <a:t>3</a:t>
            </a:r>
            <a:endParaRPr lang="es-ES" sz="900" b="1" dirty="0">
              <a:solidFill>
                <a:srgbClr val="FFFFFF"/>
              </a:solidFill>
              <a:latin typeface="Arial" charset="0"/>
              <a:ea typeface="Arial" charset="0"/>
              <a:cs typeface="Arial" charset="0"/>
            </a:endParaRPr>
          </a:p>
        </p:txBody>
      </p:sp>
      <p:sp>
        <p:nvSpPr>
          <p:cNvPr id="15" name="Rectángulo 14"/>
          <p:cNvSpPr/>
          <p:nvPr/>
        </p:nvSpPr>
        <p:spPr>
          <a:xfrm>
            <a:off x="6521116" y="4908884"/>
            <a:ext cx="2494547" cy="176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453087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t="-1" r="937" b="937"/>
          <a:stretch/>
        </p:blipFill>
        <p:spPr>
          <a:xfrm>
            <a:off x="0" y="0"/>
            <a:ext cx="9144000" cy="5143500"/>
          </a:xfrm>
          <a:prstGeom prst="rect">
            <a:avLst/>
          </a:prstGeom>
        </p:spPr>
      </p:pic>
      <p:sp>
        <p:nvSpPr>
          <p:cNvPr id="3" name="Slide Number Placeholder 2"/>
          <p:cNvSpPr>
            <a:spLocks noGrp="1"/>
          </p:cNvSpPr>
          <p:nvPr>
            <p:ph type="sldNum" sz="quarter" idx="11"/>
          </p:nvPr>
        </p:nvSpPr>
        <p:spPr/>
        <p:txBody>
          <a:bodyPr/>
          <a:lstStyle/>
          <a:p>
            <a:fld id="{130CA15A-B377-495B-BF48-3A3144721AF6}" type="slidenum">
              <a:rPr lang="en-GB" smtClean="0">
                <a:solidFill>
                  <a:srgbClr val="000000"/>
                </a:solidFill>
              </a:rPr>
              <a:pPr/>
              <a:t>101</a:t>
            </a:fld>
            <a:endParaRPr lang="en-GB" dirty="0">
              <a:solidFill>
                <a:srgbClr val="000000"/>
              </a:solidFill>
            </a:endParaRPr>
          </a:p>
        </p:txBody>
      </p:sp>
      <p:sp>
        <p:nvSpPr>
          <p:cNvPr id="5" name="Footer Placeholder 4"/>
          <p:cNvSpPr>
            <a:spLocks noGrp="1"/>
          </p:cNvSpPr>
          <p:nvPr>
            <p:ph type="ftr" sz="quarter" idx="3"/>
          </p:nvPr>
        </p:nvSpPr>
        <p:spPr/>
        <p:txBody>
          <a:bodyPr/>
          <a:lstStyle/>
          <a:p>
            <a:r>
              <a:rPr lang="en-GB">
                <a:solidFill>
                  <a:srgbClr val="000000"/>
                </a:solidFill>
                <a:sym typeface="Symbol" panose="05050102010706020507" pitchFamily="18" charset="2"/>
              </a:rPr>
              <a:t>CONFIDENTIAL   Author   2 March, 2017   </a:t>
            </a:r>
            <a:r>
              <a:rPr lang="en-GB">
                <a:solidFill>
                  <a:srgbClr val="000000"/>
                </a:solidFill>
              </a:rPr>
              <a:t>© ROCKWOOL International A/S</a:t>
            </a:r>
            <a:endParaRPr lang="en-GB" dirty="0">
              <a:solidFill>
                <a:srgbClr val="000000"/>
              </a:solidFill>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 r="937" b="937"/>
          <a:stretch/>
        </p:blipFill>
        <p:spPr>
          <a:xfrm>
            <a:off x="-3083" y="0"/>
            <a:ext cx="9144000" cy="5143500"/>
          </a:xfrm>
          <a:prstGeom prst="rect">
            <a:avLst/>
          </a:prstGeom>
        </p:spPr>
      </p:pic>
      <p:sp>
        <p:nvSpPr>
          <p:cNvPr id="13" name="Slide Number Placeholder 3"/>
          <p:cNvSpPr txBox="1">
            <a:spLocks/>
          </p:cNvSpPr>
          <p:nvPr/>
        </p:nvSpPr>
        <p:spPr bwMode="gray">
          <a:xfrm>
            <a:off x="8604000" y="4865316"/>
            <a:ext cx="360000" cy="108000"/>
          </a:xfrm>
          <a:prstGeom prst="rect">
            <a:avLst/>
          </a:prstGeom>
        </p:spPr>
        <p:txBody>
          <a:bodyPr vert="horz" lIns="0" tIns="0" rIns="0" bIns="0" rtlCol="0" anchor="ctr" anchorCtr="0">
            <a:noAutofit/>
          </a:bodyPr>
          <a:lstStyle>
            <a:defPPr>
              <a:defRPr lang="en-GB"/>
            </a:defPPr>
            <a:lvl1pPr marL="0" indent="0" algn="r" defTabSz="685783" rtl="0" eaLnBrk="1" latinLnBrk="0" hangingPunct="1">
              <a:lnSpc>
                <a:spcPct val="85000"/>
              </a:lnSpc>
              <a:spcBef>
                <a:spcPts val="0"/>
              </a:spcBef>
              <a:buFont typeface="Arial" panose="020B0604020202020204" pitchFamily="34" charset="0"/>
              <a:buNone/>
              <a:defRPr sz="600" kern="1200">
                <a:solidFill>
                  <a:schemeClr val="bg1"/>
                </a:solidFill>
                <a:latin typeface="+mn-lt"/>
                <a:ea typeface="+mn-ea"/>
                <a:cs typeface="+mn-cs"/>
              </a:defRPr>
            </a:lvl1pPr>
            <a:lvl2pPr marL="18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2pPr>
            <a:lvl3pPr marL="36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3pPr>
            <a:lvl4pPr marL="54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4pPr>
            <a:lvl5pPr marL="72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5pPr>
            <a:lvl6pPr marL="90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6pPr>
            <a:lvl7pPr marL="108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7pPr>
            <a:lvl8pPr marL="126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8pPr>
            <a:lvl9pPr marL="144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9pPr>
          </a:lstStyle>
          <a:p>
            <a:fld id="{130CA15A-B377-495B-BF48-3A3144721AF6}" type="slidenum">
              <a:rPr lang="en-GB" smtClean="0">
                <a:solidFill>
                  <a:srgbClr val="FFFFFF"/>
                </a:solidFill>
              </a:rPr>
              <a:pPr/>
              <a:t>101</a:t>
            </a:fld>
            <a:endParaRPr lang="en-GB" dirty="0">
              <a:solidFill>
                <a:srgbClr val="FFFFFF"/>
              </a:solidFill>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825" y="4632585"/>
            <a:ext cx="1406902" cy="434860"/>
          </a:xfrm>
          <a:prstGeom prst="rect">
            <a:avLst/>
          </a:prstGeom>
        </p:spPr>
      </p:pic>
      <p:sp>
        <p:nvSpPr>
          <p:cNvPr id="15" name="Footer Placeholder 6"/>
          <p:cNvSpPr txBox="1">
            <a:spLocks/>
          </p:cNvSpPr>
          <p:nvPr/>
        </p:nvSpPr>
        <p:spPr>
          <a:xfrm>
            <a:off x="4576412" y="4880438"/>
            <a:ext cx="4027588" cy="78483"/>
          </a:xfrm>
          <a:prstGeom prst="rect">
            <a:avLst/>
          </a:prstGeom>
        </p:spPr>
        <p:txBody>
          <a:bodyPr vert="horz" wrap="square" lIns="0" tIns="0" rIns="0" bIns="0" rtlCol="0" anchor="t" anchorCtr="0">
            <a:spAutoFit/>
          </a:bodyPr>
          <a:lstStyle>
            <a:defPPr>
              <a:defRPr lang="en-GB"/>
            </a:defPPr>
            <a:lvl1pPr marL="0" indent="0" algn="r" defTabSz="685783" rtl="0" eaLnBrk="1" latinLnBrk="0" hangingPunct="1">
              <a:lnSpc>
                <a:spcPct val="85000"/>
              </a:lnSpc>
              <a:spcBef>
                <a:spcPts val="0"/>
              </a:spcBef>
              <a:buFont typeface="Arial" panose="020B0604020202020204" pitchFamily="34" charset="0"/>
              <a:buNone/>
              <a:defRPr sz="600" kern="1200">
                <a:solidFill>
                  <a:schemeClr val="bg1"/>
                </a:solidFill>
                <a:latin typeface="+mn-lt"/>
                <a:ea typeface="+mn-ea"/>
                <a:cs typeface="+mn-cs"/>
              </a:defRPr>
            </a:lvl1pPr>
            <a:lvl2pPr marL="18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2pPr>
            <a:lvl3pPr marL="36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3pPr>
            <a:lvl4pPr marL="54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4pPr>
            <a:lvl5pPr marL="72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5pPr>
            <a:lvl6pPr marL="90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6pPr>
            <a:lvl7pPr marL="108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7pPr>
            <a:lvl8pPr marL="126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8pPr>
            <a:lvl9pPr marL="1440000" indent="-180000" algn="l" defTabSz="685783" rtl="0" eaLnBrk="1" latinLnBrk="0" hangingPunct="1">
              <a:lnSpc>
                <a:spcPct val="85000"/>
              </a:lnSpc>
              <a:spcBef>
                <a:spcPts val="0"/>
              </a:spcBef>
              <a:buClr>
                <a:schemeClr val="accent1"/>
              </a:buClr>
              <a:buFont typeface="Arial" panose="020B0604020202020204" pitchFamily="34" charset="0"/>
              <a:buChar char="–"/>
              <a:defRPr sz="1400" kern="1200">
                <a:solidFill>
                  <a:schemeClr val="tx1"/>
                </a:solidFill>
                <a:latin typeface="+mn-lt"/>
                <a:ea typeface="+mn-ea"/>
                <a:cs typeface="+mn-cs"/>
              </a:defRPr>
            </a:lvl9pPr>
          </a:lstStyle>
          <a:p>
            <a:r>
              <a:rPr lang="en-GB">
                <a:solidFill>
                  <a:srgbClr val="FFFFFF"/>
                </a:solidFill>
                <a:sym typeface="Symbol" panose="05050102010706020507" pitchFamily="18" charset="2"/>
              </a:rPr>
              <a:t>CONFIDENTIAL   Author   2 March, 2017   </a:t>
            </a:r>
            <a:r>
              <a:rPr lang="en-GB">
                <a:solidFill>
                  <a:srgbClr val="FFFFFF"/>
                </a:solidFill>
              </a:rPr>
              <a:t>© ROCKWOOL International A/S</a:t>
            </a:r>
            <a:endParaRPr lang="en-GB" dirty="0">
              <a:solidFill>
                <a:srgbClr val="FFFFFF"/>
              </a:solidFill>
            </a:endParaRPr>
          </a:p>
        </p:txBody>
      </p:sp>
      <p:sp>
        <p:nvSpPr>
          <p:cNvPr id="17" name="Text Placeholder 12"/>
          <p:cNvSpPr>
            <a:spLocks noGrp="1"/>
          </p:cNvSpPr>
          <p:nvPr>
            <p:ph type="body" sz="quarter" idx="4294967295"/>
          </p:nvPr>
        </p:nvSpPr>
        <p:spPr>
          <a:xfrm>
            <a:off x="374277" y="422772"/>
            <a:ext cx="5301929" cy="1469794"/>
          </a:xfrm>
        </p:spPr>
        <p:txBody>
          <a:bodyPr/>
          <a:lstStyle/>
          <a:p>
            <a:pPr algn="ctr"/>
            <a:r>
              <a:rPr lang="en-GB" sz="7200" dirty="0" err="1">
                <a:solidFill>
                  <a:schemeClr val="bg1"/>
                </a:solidFill>
              </a:rPr>
              <a:t>Preguntas</a:t>
            </a:r>
            <a:r>
              <a:rPr lang="en-GB" sz="7200"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6455454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8"/>
          <p:cNvSpPr txBox="1">
            <a:spLocks/>
          </p:cNvSpPr>
          <p:nvPr/>
        </p:nvSpPr>
        <p:spPr bwMode="auto">
          <a:xfrm>
            <a:off x="636888" y="714541"/>
            <a:ext cx="4281102"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57200">
              <a:defRPr sz="1100">
                <a:solidFill>
                  <a:srgbClr val="009999"/>
                </a:solidFill>
                <a:latin typeface="Arial" panose="020B0604020202020204" pitchFamily="34" charset="0"/>
              </a:defRPr>
            </a:lvl1pPr>
            <a:lvl2pPr marL="742950" indent="-285750" defTabSz="457200">
              <a:defRPr sz="1100">
                <a:solidFill>
                  <a:srgbClr val="009999"/>
                </a:solidFill>
                <a:latin typeface="Arial" panose="020B0604020202020204" pitchFamily="34" charset="0"/>
              </a:defRPr>
            </a:lvl2pPr>
            <a:lvl3pPr marL="1143000" indent="-228600" defTabSz="457200">
              <a:defRPr sz="1100">
                <a:solidFill>
                  <a:srgbClr val="009999"/>
                </a:solidFill>
                <a:latin typeface="Arial" panose="020B0604020202020204" pitchFamily="34" charset="0"/>
              </a:defRPr>
            </a:lvl3pPr>
            <a:lvl4pPr marL="1600200" indent="-228600" defTabSz="457200">
              <a:defRPr sz="1100">
                <a:solidFill>
                  <a:srgbClr val="009999"/>
                </a:solidFill>
                <a:latin typeface="Arial" panose="020B0604020202020204" pitchFamily="34" charset="0"/>
              </a:defRPr>
            </a:lvl4pPr>
            <a:lvl5pPr marL="2057400" indent="-228600" defTabSz="457200">
              <a:defRPr sz="1100">
                <a:solidFill>
                  <a:srgbClr val="009999"/>
                </a:solidFill>
                <a:latin typeface="Arial" panose="020B0604020202020204" pitchFamily="34" charset="0"/>
              </a:defRPr>
            </a:lvl5pPr>
            <a:lvl6pPr marL="2514600" indent="-228600" defTabSz="457200" eaLnBrk="0" fontAlgn="base" hangingPunct="0">
              <a:spcBef>
                <a:spcPct val="0"/>
              </a:spcBef>
              <a:spcAft>
                <a:spcPct val="0"/>
              </a:spcAft>
              <a:defRPr sz="1100">
                <a:solidFill>
                  <a:srgbClr val="009999"/>
                </a:solidFill>
                <a:latin typeface="Arial" panose="020B0604020202020204" pitchFamily="34" charset="0"/>
              </a:defRPr>
            </a:lvl6pPr>
            <a:lvl7pPr marL="2971800" indent="-228600" defTabSz="457200" eaLnBrk="0" fontAlgn="base" hangingPunct="0">
              <a:spcBef>
                <a:spcPct val="0"/>
              </a:spcBef>
              <a:spcAft>
                <a:spcPct val="0"/>
              </a:spcAft>
              <a:defRPr sz="1100">
                <a:solidFill>
                  <a:srgbClr val="009999"/>
                </a:solidFill>
                <a:latin typeface="Arial" panose="020B0604020202020204" pitchFamily="34" charset="0"/>
              </a:defRPr>
            </a:lvl7pPr>
            <a:lvl8pPr marL="3429000" indent="-228600" defTabSz="457200" eaLnBrk="0" fontAlgn="base" hangingPunct="0">
              <a:spcBef>
                <a:spcPct val="0"/>
              </a:spcBef>
              <a:spcAft>
                <a:spcPct val="0"/>
              </a:spcAft>
              <a:defRPr sz="1100">
                <a:solidFill>
                  <a:srgbClr val="009999"/>
                </a:solidFill>
                <a:latin typeface="Arial" panose="020B0604020202020204" pitchFamily="34" charset="0"/>
              </a:defRPr>
            </a:lvl8pPr>
            <a:lvl9pPr marL="3886200" indent="-228600" defTabSz="457200" eaLnBrk="0" fontAlgn="base" hangingPunct="0">
              <a:spcBef>
                <a:spcPct val="0"/>
              </a:spcBef>
              <a:spcAft>
                <a:spcPct val="0"/>
              </a:spcAft>
              <a:defRPr sz="1100">
                <a:solidFill>
                  <a:srgbClr val="009999"/>
                </a:solidFill>
                <a:latin typeface="Arial" panose="020B0604020202020204" pitchFamily="34" charset="0"/>
              </a:defRPr>
            </a:lvl9pPr>
          </a:lstStyle>
          <a:p>
            <a:pPr eaLnBrk="1" hangingPunct="1">
              <a:lnSpc>
                <a:spcPct val="85000"/>
              </a:lnSpc>
              <a:buFont typeface="Arial" panose="020B0604020202020204" pitchFamily="34" charset="0"/>
              <a:buNone/>
            </a:pPr>
            <a:r>
              <a:rPr lang="es-ES" altLang="en-US" sz="3600" b="1" dirty="0">
                <a:solidFill>
                  <a:srgbClr val="C00000"/>
                </a:solidFill>
              </a:rPr>
              <a:t>GRACIAS</a:t>
            </a:r>
          </a:p>
          <a:p>
            <a:pPr eaLnBrk="1" hangingPunct="1">
              <a:lnSpc>
                <a:spcPct val="85000"/>
              </a:lnSpc>
              <a:buFont typeface="Arial" panose="020B0604020202020204" pitchFamily="34" charset="0"/>
              <a:buNone/>
            </a:pPr>
            <a:endParaRPr lang="es-ES" altLang="en-US" sz="1600" b="1" dirty="0">
              <a:solidFill>
                <a:srgbClr val="C00000"/>
              </a:solidFill>
            </a:endParaRPr>
          </a:p>
          <a:p>
            <a:pPr eaLnBrk="1" hangingPunct="1">
              <a:lnSpc>
                <a:spcPct val="85000"/>
              </a:lnSpc>
              <a:buFont typeface="Arial" panose="020B0604020202020204" pitchFamily="34" charset="0"/>
              <a:buNone/>
            </a:pPr>
            <a:endParaRPr lang="es-ES" altLang="en-US" sz="1600" b="1" dirty="0">
              <a:solidFill>
                <a:srgbClr val="C00000"/>
              </a:solidFill>
            </a:endParaRPr>
          </a:p>
          <a:p>
            <a:pPr eaLnBrk="1" hangingPunct="1">
              <a:lnSpc>
                <a:spcPct val="85000"/>
              </a:lnSpc>
              <a:buFont typeface="Arial" panose="020B0604020202020204" pitchFamily="34" charset="0"/>
              <a:buNone/>
            </a:pPr>
            <a:r>
              <a:rPr lang="es-ES" altLang="en-US" sz="1600" b="1" dirty="0">
                <a:solidFill>
                  <a:srgbClr val="C00000"/>
                </a:solidFill>
              </a:rPr>
              <a:t>ROCKWOOL PENINSULAR S.A.U.</a:t>
            </a:r>
          </a:p>
          <a:p>
            <a:pPr eaLnBrk="1" hangingPunct="1">
              <a:lnSpc>
                <a:spcPct val="85000"/>
              </a:lnSpc>
              <a:buFont typeface="Arial" panose="020B0604020202020204" pitchFamily="34" charset="0"/>
              <a:buNone/>
            </a:pPr>
            <a:r>
              <a:rPr lang="es-ES" altLang="en-US" sz="1600" b="1" dirty="0">
                <a:solidFill>
                  <a:srgbClr val="C00000"/>
                </a:solidFill>
              </a:rPr>
              <a:t>Jordi Guivernau Molina</a:t>
            </a:r>
          </a:p>
          <a:p>
            <a:pPr eaLnBrk="1" hangingPunct="1">
              <a:lnSpc>
                <a:spcPct val="85000"/>
              </a:lnSpc>
              <a:buFont typeface="Arial" panose="020B0604020202020204" pitchFamily="34" charset="0"/>
              <a:buNone/>
            </a:pPr>
            <a:r>
              <a:rPr lang="es-ES" altLang="en-US" sz="1600" dirty="0">
                <a:solidFill>
                  <a:srgbClr val="C00000"/>
                </a:solidFill>
              </a:rPr>
              <a:t>Departamento Técnico y Desarrollo</a:t>
            </a:r>
          </a:p>
          <a:p>
            <a:pPr eaLnBrk="1" hangingPunct="1">
              <a:lnSpc>
                <a:spcPct val="85000"/>
              </a:lnSpc>
              <a:buFont typeface="Arial" panose="020B0604020202020204" pitchFamily="34" charset="0"/>
              <a:buNone/>
            </a:pPr>
            <a:r>
              <a:rPr lang="es-ES" altLang="en-US" sz="1600" dirty="0">
                <a:solidFill>
                  <a:srgbClr val="C00000"/>
                </a:solidFill>
              </a:rPr>
              <a:t>jordi.guivernau@rockwool.es</a:t>
            </a:r>
          </a:p>
        </p:txBody>
      </p:sp>
      <p:pic>
        <p:nvPicPr>
          <p:cNvPr id="27" name="Picture 2" descr="http://4.bp.blogspot.com/_-rsvhheSwmY/TEsXm8tb1LI/AAAAAAAAK8w/nAxjLmHsfCc/s1600/albert_einstein-l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7193">
            <a:off x="5151822" y="505035"/>
            <a:ext cx="3349625" cy="425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itle 8"/>
          <p:cNvSpPr txBox="1">
            <a:spLocks/>
          </p:cNvSpPr>
          <p:nvPr/>
        </p:nvSpPr>
        <p:spPr bwMode="auto">
          <a:xfrm>
            <a:off x="694552" y="2927646"/>
            <a:ext cx="3240088" cy="53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57200">
              <a:defRPr sz="1100">
                <a:solidFill>
                  <a:srgbClr val="009999"/>
                </a:solidFill>
                <a:latin typeface="Arial" panose="020B0604020202020204" pitchFamily="34" charset="0"/>
              </a:defRPr>
            </a:lvl1pPr>
            <a:lvl2pPr marL="742950" indent="-285750" defTabSz="457200">
              <a:defRPr sz="1100">
                <a:solidFill>
                  <a:srgbClr val="009999"/>
                </a:solidFill>
                <a:latin typeface="Arial" panose="020B0604020202020204" pitchFamily="34" charset="0"/>
              </a:defRPr>
            </a:lvl2pPr>
            <a:lvl3pPr marL="1143000" indent="-228600" defTabSz="457200">
              <a:defRPr sz="1100">
                <a:solidFill>
                  <a:srgbClr val="009999"/>
                </a:solidFill>
                <a:latin typeface="Arial" panose="020B0604020202020204" pitchFamily="34" charset="0"/>
              </a:defRPr>
            </a:lvl3pPr>
            <a:lvl4pPr marL="1600200" indent="-228600" defTabSz="457200">
              <a:defRPr sz="1100">
                <a:solidFill>
                  <a:srgbClr val="009999"/>
                </a:solidFill>
                <a:latin typeface="Arial" panose="020B0604020202020204" pitchFamily="34" charset="0"/>
              </a:defRPr>
            </a:lvl4pPr>
            <a:lvl5pPr marL="2057400" indent="-228600" defTabSz="457200">
              <a:defRPr sz="1100">
                <a:solidFill>
                  <a:srgbClr val="009999"/>
                </a:solidFill>
                <a:latin typeface="Arial" panose="020B0604020202020204" pitchFamily="34" charset="0"/>
              </a:defRPr>
            </a:lvl5pPr>
            <a:lvl6pPr marL="2514600" indent="-228600" defTabSz="457200" eaLnBrk="0" fontAlgn="base" hangingPunct="0">
              <a:spcBef>
                <a:spcPct val="0"/>
              </a:spcBef>
              <a:spcAft>
                <a:spcPct val="0"/>
              </a:spcAft>
              <a:defRPr sz="1100">
                <a:solidFill>
                  <a:srgbClr val="009999"/>
                </a:solidFill>
                <a:latin typeface="Arial" panose="020B0604020202020204" pitchFamily="34" charset="0"/>
              </a:defRPr>
            </a:lvl6pPr>
            <a:lvl7pPr marL="2971800" indent="-228600" defTabSz="457200" eaLnBrk="0" fontAlgn="base" hangingPunct="0">
              <a:spcBef>
                <a:spcPct val="0"/>
              </a:spcBef>
              <a:spcAft>
                <a:spcPct val="0"/>
              </a:spcAft>
              <a:defRPr sz="1100">
                <a:solidFill>
                  <a:srgbClr val="009999"/>
                </a:solidFill>
                <a:latin typeface="Arial" panose="020B0604020202020204" pitchFamily="34" charset="0"/>
              </a:defRPr>
            </a:lvl7pPr>
            <a:lvl8pPr marL="3429000" indent="-228600" defTabSz="457200" eaLnBrk="0" fontAlgn="base" hangingPunct="0">
              <a:spcBef>
                <a:spcPct val="0"/>
              </a:spcBef>
              <a:spcAft>
                <a:spcPct val="0"/>
              </a:spcAft>
              <a:defRPr sz="1100">
                <a:solidFill>
                  <a:srgbClr val="009999"/>
                </a:solidFill>
                <a:latin typeface="Arial" panose="020B0604020202020204" pitchFamily="34" charset="0"/>
              </a:defRPr>
            </a:lvl8pPr>
            <a:lvl9pPr marL="3886200" indent="-228600" defTabSz="457200" eaLnBrk="0" fontAlgn="base" hangingPunct="0">
              <a:spcBef>
                <a:spcPct val="0"/>
              </a:spcBef>
              <a:spcAft>
                <a:spcPct val="0"/>
              </a:spcAft>
              <a:defRPr sz="1100">
                <a:solidFill>
                  <a:srgbClr val="009999"/>
                </a:solidFill>
                <a:latin typeface="Arial" panose="020B0604020202020204" pitchFamily="34" charset="0"/>
              </a:defRPr>
            </a:lvl9pPr>
          </a:lstStyle>
          <a:p>
            <a:pPr algn="just" eaLnBrk="1" hangingPunct="1">
              <a:lnSpc>
                <a:spcPct val="85000"/>
              </a:lnSpc>
              <a:buFont typeface="Arial" panose="020B0604020202020204" pitchFamily="34" charset="0"/>
              <a:buNone/>
            </a:pPr>
            <a:r>
              <a:rPr lang="es-ES" altLang="en-US" sz="1600" i="1" dirty="0">
                <a:solidFill>
                  <a:schemeClr val="tx1"/>
                </a:solidFill>
              </a:rPr>
              <a:t>“Si buscas resultados distintos no hagas siempre lo mismo”</a:t>
            </a:r>
          </a:p>
          <a:p>
            <a:pPr algn="just" eaLnBrk="1" hangingPunct="1">
              <a:lnSpc>
                <a:spcPct val="85000"/>
              </a:lnSpc>
              <a:buFont typeface="Arial" panose="020B0604020202020204" pitchFamily="34" charset="0"/>
              <a:buNone/>
            </a:pPr>
            <a:endParaRPr lang="es-ES" altLang="en-US" sz="1600" i="1" dirty="0">
              <a:solidFill>
                <a:schemeClr val="tx1"/>
              </a:solidFill>
            </a:endParaRPr>
          </a:p>
          <a:p>
            <a:pPr algn="just" eaLnBrk="1" hangingPunct="1">
              <a:lnSpc>
                <a:spcPct val="85000"/>
              </a:lnSpc>
              <a:buFont typeface="Arial" panose="020B0604020202020204" pitchFamily="34" charset="0"/>
              <a:buNone/>
            </a:pPr>
            <a:r>
              <a:rPr lang="es-ES" altLang="en-US" sz="1600" i="1" dirty="0">
                <a:solidFill>
                  <a:schemeClr val="tx1"/>
                </a:solidFill>
              </a:rPr>
              <a:t>A. Einstein</a:t>
            </a:r>
          </a:p>
        </p:txBody>
      </p:sp>
    </p:spTree>
    <p:extLst>
      <p:ext uri="{BB962C8B-B14F-4D97-AF65-F5344CB8AC3E}">
        <p14:creationId xmlns:p14="http://schemas.microsoft.com/office/powerpoint/2010/main" val="617632544"/>
      </p:ext>
    </p:extLst>
  </p:cSld>
  <p:clrMapOvr>
    <a:masterClrMapping/>
  </p:clrMapOvr>
</p:sld>
</file>

<file path=ppt/theme/theme1.xml><?xml version="1.0" encoding="utf-8"?>
<a:theme xmlns:a="http://schemas.openxmlformats.org/drawingml/2006/main" name="ROCKWOOL PowerPoint template">
  <a:themeElements>
    <a:clrScheme name="ROCKWOOL">
      <a:dk1>
        <a:srgbClr val="000000"/>
      </a:dk1>
      <a:lt1>
        <a:srgbClr val="FFFFFF"/>
      </a:lt1>
      <a:dk2>
        <a:srgbClr val="636669"/>
      </a:dk2>
      <a:lt2>
        <a:srgbClr val="D1D3D4"/>
      </a:lt2>
      <a:accent1>
        <a:srgbClr val="D20014"/>
      </a:accent1>
      <a:accent2>
        <a:srgbClr val="0097A9"/>
      </a:accent2>
      <a:accent3>
        <a:srgbClr val="939300"/>
      </a:accent3>
      <a:accent4>
        <a:srgbClr val="A76389"/>
      </a:accent4>
      <a:accent5>
        <a:srgbClr val="636669"/>
      </a:accent5>
      <a:accent6>
        <a:srgbClr val="FFFFFF"/>
      </a:accent6>
      <a:hlink>
        <a:srgbClr val="000000"/>
      </a:hlink>
      <a:folHlink>
        <a:srgbClr val="636669"/>
      </a:folHlink>
    </a:clrScheme>
    <a:fontScheme name="H+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dirty="0" err="1" smtClean="0"/>
        </a:defPPr>
      </a:lstStyle>
    </a:txDef>
  </a:objectDefaults>
  <a:extraClrSchemeLst/>
  <a:extLst>
    <a:ext uri="{05A4C25C-085E-4340-85A3-A5531E510DB2}">
      <thm15:themeFamily xmlns:thm15="http://schemas.microsoft.com/office/thememl/2012/main" name="ROCKWOOL PowerPoint template.potx" id="{1BC175E5-0807-40A9-8101-DE18EA1E5525}" vid="{BCA6FF92-4075-4EED-96A2-43C4EB1C6FC1}"/>
    </a:ext>
  </a:extLst>
</a:theme>
</file>

<file path=ppt/theme/theme2.xml><?xml version="1.0" encoding="utf-8"?>
<a:theme xmlns:a="http://schemas.openxmlformats.org/drawingml/2006/main" name="H+K Template - Title Slides">
  <a:themeElements>
    <a:clrScheme name="Rockwool colour palette">
      <a:dk1>
        <a:srgbClr val="000000"/>
      </a:dk1>
      <a:lt1>
        <a:srgbClr val="FFFFFF"/>
      </a:lt1>
      <a:dk2>
        <a:srgbClr val="636669"/>
      </a:dk2>
      <a:lt2>
        <a:srgbClr val="D1D3D4"/>
      </a:lt2>
      <a:accent1>
        <a:srgbClr val="D20014"/>
      </a:accent1>
      <a:accent2>
        <a:srgbClr val="0097A9"/>
      </a:accent2>
      <a:accent3>
        <a:srgbClr val="939300"/>
      </a:accent3>
      <a:accent4>
        <a:srgbClr val="A76389"/>
      </a:accent4>
      <a:accent5>
        <a:srgbClr val="636669"/>
      </a:accent5>
      <a:accent6>
        <a:srgbClr val="FFFFFF"/>
      </a:accent6>
      <a:hlink>
        <a:srgbClr val="000000"/>
      </a:hlink>
      <a:folHlink>
        <a:srgbClr val="636669"/>
      </a:folHlink>
    </a:clrScheme>
    <a:fontScheme name="H+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0" tIns="0" rIns="0" bIns="0" rtlCol="0">
        <a:spAutoFit/>
      </a:bodyPr>
      <a:lstStyle>
        <a:defPPr>
          <a:defRPr dirty="0" err="1" smtClean="0"/>
        </a:defPPr>
      </a:lstStyle>
    </a:txDef>
  </a:objectDefaults>
  <a:extraClrSchemeLst/>
  <a:extLst>
    <a:ext uri="{05A4C25C-085E-4340-85A3-A5531E510DB2}">
      <thm15:themeFamily xmlns:thm15="http://schemas.microsoft.com/office/thememl/2012/main" name="H+K PPT Template.potx" id="{0C0DB506-974D-4D0E-9727-2FFFF9F12543}" vid="{C5437D23-D738-4558-8909-FACABB31ADB1}"/>
    </a:ext>
  </a:extLst>
</a:theme>
</file>

<file path=ppt/theme/theme3.xml><?xml version="1.0" encoding="utf-8"?>
<a:theme xmlns:a="http://schemas.openxmlformats.org/drawingml/2006/main" name="1_Office Theme">
  <a:themeElements>
    <a:clrScheme name="Custom 2">
      <a:dk1>
        <a:srgbClr val="000000"/>
      </a:dk1>
      <a:lt1>
        <a:srgbClr val="FFFFFF"/>
      </a:lt1>
      <a:dk2>
        <a:srgbClr val="44546A"/>
      </a:dk2>
      <a:lt2>
        <a:srgbClr val="E7E6E6"/>
      </a:lt2>
      <a:accent1>
        <a:srgbClr val="D20014"/>
      </a:accent1>
      <a:accent2>
        <a:srgbClr val="0097A9"/>
      </a:accent2>
      <a:accent3>
        <a:srgbClr val="939300"/>
      </a:accent3>
      <a:accent4>
        <a:srgbClr val="A76389"/>
      </a:accent4>
      <a:accent5>
        <a:srgbClr val="636669"/>
      </a:accent5>
      <a:accent6>
        <a:srgbClr val="000000"/>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ROCKWOOL PowerPoint template</Template>
  <TotalTime>2084</TotalTime>
  <Words>8380</Words>
  <Application>Microsoft Office PowerPoint</Application>
  <PresentationFormat>Presentación en pantalla (16:9)</PresentationFormat>
  <Paragraphs>1125</Paragraphs>
  <Slides>102</Slides>
  <Notes>86</Notes>
  <HiddenSlides>0</HiddenSlides>
  <MMClips>0</MMClips>
  <ScaleCrop>false</ScaleCrop>
  <HeadingPairs>
    <vt:vector size="8" baseType="variant">
      <vt:variant>
        <vt:lpstr>Fuentes usadas</vt:lpstr>
      </vt:variant>
      <vt:variant>
        <vt:i4>11</vt:i4>
      </vt:variant>
      <vt:variant>
        <vt:lpstr>Tema</vt:lpstr>
      </vt:variant>
      <vt:variant>
        <vt:i4>3</vt:i4>
      </vt:variant>
      <vt:variant>
        <vt:lpstr>Servidores OLE incrustados</vt:lpstr>
      </vt:variant>
      <vt:variant>
        <vt:i4>1</vt:i4>
      </vt:variant>
      <vt:variant>
        <vt:lpstr>Títulos de diapositiva</vt:lpstr>
      </vt:variant>
      <vt:variant>
        <vt:i4>102</vt:i4>
      </vt:variant>
    </vt:vector>
  </HeadingPairs>
  <TitlesOfParts>
    <vt:vector size="117" baseType="lpstr">
      <vt:lpstr>ＭＳ Ｐゴシック</vt:lpstr>
      <vt:lpstr>.HelveticaNeueDeskInterface-Regular</vt:lpstr>
      <vt:lpstr>Arial</vt:lpstr>
      <vt:lpstr>Calibri</vt:lpstr>
      <vt:lpstr>Cambria Math</vt:lpstr>
      <vt:lpstr>Myriad Pro</vt:lpstr>
      <vt:lpstr>Symbol</vt:lpstr>
      <vt:lpstr>Times New Roman</vt:lpstr>
      <vt:lpstr>Verdana</vt:lpstr>
      <vt:lpstr>Wingdings</vt:lpstr>
      <vt:lpstr>Wingdings 2</vt:lpstr>
      <vt:lpstr>ROCKWOOL PowerPoint template</vt:lpstr>
      <vt:lpstr>H+K Template - Title Slides</vt:lpstr>
      <vt:lpstr>1_Office Theme</vt:lpstr>
      <vt:lpstr>Fotografía de Photo Editor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Desvelamos más secretos sobre la lana de roca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Rockwool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Manyes</dc:creator>
  <cp:lastModifiedBy>Jordi Guivernau</cp:lastModifiedBy>
  <cp:revision>53</cp:revision>
  <cp:lastPrinted>2017-02-20T15:27:14Z</cp:lastPrinted>
  <dcterms:created xsi:type="dcterms:W3CDTF">2017-12-04T10:34:13Z</dcterms:created>
  <dcterms:modified xsi:type="dcterms:W3CDTF">2018-04-04T13:49:35Z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1.00</vt:lpwstr>
  </property>
  <property fmtid="{D5CDD505-2E9C-101B-9397-08002B2CF9AE}" pid="3" name="Date Modified">
    <vt:lpwstr>23 October 2015</vt:lpwstr>
  </property>
</Properties>
</file>