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handoutMasterIdLst>
    <p:handoutMasterId r:id="rId62"/>
  </p:handoutMasterIdLst>
  <p:sldIdLst>
    <p:sldId id="257" r:id="rId2"/>
    <p:sldId id="258" r:id="rId3"/>
    <p:sldId id="300" r:id="rId4"/>
    <p:sldId id="301" r:id="rId5"/>
    <p:sldId id="303" r:id="rId6"/>
    <p:sldId id="304" r:id="rId7"/>
    <p:sldId id="305" r:id="rId8"/>
    <p:sldId id="306" r:id="rId9"/>
    <p:sldId id="307" r:id="rId10"/>
    <p:sldId id="308" r:id="rId11"/>
    <p:sldId id="309" r:id="rId12"/>
    <p:sldId id="355" r:id="rId13"/>
    <p:sldId id="311" r:id="rId14"/>
    <p:sldId id="312" r:id="rId15"/>
    <p:sldId id="313" r:id="rId16"/>
    <p:sldId id="323" r:id="rId17"/>
    <p:sldId id="324" r:id="rId18"/>
    <p:sldId id="326" r:id="rId19"/>
    <p:sldId id="260" r:id="rId20"/>
    <p:sldId id="329" r:id="rId21"/>
    <p:sldId id="330" r:id="rId22"/>
    <p:sldId id="325" r:id="rId23"/>
    <p:sldId id="331" r:id="rId24"/>
    <p:sldId id="332" r:id="rId25"/>
    <p:sldId id="333" r:id="rId26"/>
    <p:sldId id="334" r:id="rId27"/>
    <p:sldId id="335" r:id="rId28"/>
    <p:sldId id="336" r:id="rId29"/>
    <p:sldId id="337" r:id="rId30"/>
    <p:sldId id="338" r:id="rId31"/>
    <p:sldId id="339" r:id="rId32"/>
    <p:sldId id="347" r:id="rId33"/>
    <p:sldId id="348" r:id="rId34"/>
    <p:sldId id="351" r:id="rId35"/>
    <p:sldId id="352" r:id="rId36"/>
    <p:sldId id="353" r:id="rId37"/>
    <p:sldId id="269" r:id="rId38"/>
    <p:sldId id="354" r:id="rId39"/>
    <p:sldId id="259" r:id="rId40"/>
    <p:sldId id="356" r:id="rId41"/>
    <p:sldId id="357" r:id="rId42"/>
    <p:sldId id="358" r:id="rId43"/>
    <p:sldId id="359" r:id="rId44"/>
    <p:sldId id="280" r:id="rId45"/>
    <p:sldId id="360" r:id="rId46"/>
    <p:sldId id="361" r:id="rId47"/>
    <p:sldId id="362" r:id="rId48"/>
    <p:sldId id="302" r:id="rId49"/>
    <p:sldId id="263" r:id="rId50"/>
    <p:sldId id="261" r:id="rId51"/>
    <p:sldId id="264" r:id="rId52"/>
    <p:sldId id="265" r:id="rId53"/>
    <p:sldId id="266" r:id="rId54"/>
    <p:sldId id="267" r:id="rId55"/>
    <p:sldId id="272" r:id="rId56"/>
    <p:sldId id="274" r:id="rId57"/>
    <p:sldId id="276" r:id="rId58"/>
    <p:sldId id="278" r:id="rId59"/>
    <p:sldId id="298" r:id="rId60"/>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60" autoAdjust="0"/>
    <p:restoredTop sz="82500" autoAdjust="0"/>
  </p:normalViewPr>
  <p:slideViewPr>
    <p:cSldViewPr snapToGrid="0" snapToObjects="1">
      <p:cViewPr>
        <p:scale>
          <a:sx n="75" d="100"/>
          <a:sy n="75" d="100"/>
        </p:scale>
        <p:origin x="-372" y="-420"/>
      </p:cViewPr>
      <p:guideLst>
        <p:guide orient="horz" pos="2160"/>
        <p:guide pos="3840"/>
      </p:guideLst>
    </p:cSldViewPr>
  </p:slideViewPr>
  <p:notesTextViewPr>
    <p:cViewPr>
      <p:scale>
        <a:sx n="100" d="100"/>
        <a:sy n="100" d="100"/>
      </p:scale>
      <p:origin x="0" y="0"/>
    </p:cViewPr>
  </p:notesTextViewPr>
  <p:sorterViewPr>
    <p:cViewPr>
      <p:scale>
        <a:sx n="132" d="100"/>
        <a:sy n="132" d="100"/>
      </p:scale>
      <p:origin x="0" y="0"/>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B2B6ED8-1BD7-7843-AF90-6B0C6579A207}" type="datetimeFigureOut">
              <a:rPr lang="es-ES" smtClean="0"/>
              <a:t>24/04/2018</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2A451DA-BED5-4048-8E8B-D588679EFE27}" type="slidenum">
              <a:rPr lang="es-ES" smtClean="0"/>
              <a:t>‹Nº›</a:t>
            </a:fld>
            <a:endParaRPr lang="es-ES"/>
          </a:p>
        </p:txBody>
      </p:sp>
    </p:spTree>
    <p:extLst>
      <p:ext uri="{BB962C8B-B14F-4D97-AF65-F5344CB8AC3E}">
        <p14:creationId xmlns:p14="http://schemas.microsoft.com/office/powerpoint/2010/main" val="23354916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949E7D-0CE3-2D4A-B50E-F55D93D41596}" type="datetimeFigureOut">
              <a:rPr lang="es-ES" smtClean="0"/>
              <a:t>24/04/2018</a:t>
            </a:fld>
            <a:endParaRPr lang="es-ES"/>
          </a:p>
        </p:txBody>
      </p:sp>
      <p:sp>
        <p:nvSpPr>
          <p:cNvPr id="4" name="Marcador de imagen d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65EDED-F8CA-0144-8CD2-16679FE477EA}" type="slidenum">
              <a:rPr lang="es-ES" smtClean="0"/>
              <a:t>‹Nº›</a:t>
            </a:fld>
            <a:endParaRPr lang="es-ES"/>
          </a:p>
        </p:txBody>
      </p:sp>
    </p:spTree>
    <p:extLst>
      <p:ext uri="{BB962C8B-B14F-4D97-AF65-F5344CB8AC3E}">
        <p14:creationId xmlns:p14="http://schemas.microsoft.com/office/powerpoint/2010/main" val="425148385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EC65EDED-F8CA-0144-8CD2-16679FE477EA}" type="slidenum">
              <a:rPr lang="es-ES" smtClean="0"/>
              <a:t>1</a:t>
            </a:fld>
            <a:endParaRPr lang="es-ES"/>
          </a:p>
        </p:txBody>
      </p:sp>
    </p:spTree>
    <p:extLst>
      <p:ext uri="{BB962C8B-B14F-4D97-AF65-F5344CB8AC3E}">
        <p14:creationId xmlns:p14="http://schemas.microsoft.com/office/powerpoint/2010/main" val="1836910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17</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Hiroshima 15 kilotones</a:t>
            </a:r>
          </a:p>
          <a:p>
            <a:endParaRPr lang="es-ES_tradnl" dirty="0"/>
          </a:p>
        </p:txBody>
      </p:sp>
      <p:sp>
        <p:nvSpPr>
          <p:cNvPr id="4" name="Marcador de número de diapositiva 3"/>
          <p:cNvSpPr>
            <a:spLocks noGrp="1"/>
          </p:cNvSpPr>
          <p:nvPr>
            <p:ph type="sldNum" sz="quarter" idx="10"/>
          </p:nvPr>
        </p:nvSpPr>
        <p:spPr/>
        <p:txBody>
          <a:bodyPr/>
          <a:lstStyle/>
          <a:p>
            <a:fld id="{EC65EDED-F8CA-0144-8CD2-16679FE477EA}" type="slidenum">
              <a:rPr lang="es-ES" smtClean="0"/>
              <a:t>18</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19</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20</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21</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22</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23</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24</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25</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26</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27</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28</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29</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30</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31</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32</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33</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34</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35</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36</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38</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40</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41</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42</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EC65EDED-F8CA-0144-8CD2-16679FE477EA}" type="slidenum">
              <a:rPr lang="es-ES" smtClean="0"/>
              <a:t>43</a:t>
            </a:fld>
            <a:endParaRPr lang="es-ES"/>
          </a:p>
        </p:txBody>
      </p:sp>
    </p:spTree>
    <p:extLst>
      <p:ext uri="{BB962C8B-B14F-4D97-AF65-F5344CB8AC3E}">
        <p14:creationId xmlns:p14="http://schemas.microsoft.com/office/powerpoint/2010/main" val="165317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EC65EDED-F8CA-0144-8CD2-16679FE477EA}" type="slidenum">
              <a:rPr lang="es-ES" smtClean="0"/>
              <a:t>44</a:t>
            </a:fld>
            <a:endParaRPr lang="es-ES"/>
          </a:p>
        </p:txBody>
      </p:sp>
    </p:spTree>
    <p:extLst>
      <p:ext uri="{BB962C8B-B14F-4D97-AF65-F5344CB8AC3E}">
        <p14:creationId xmlns:p14="http://schemas.microsoft.com/office/powerpoint/2010/main" val="8019110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EC65EDED-F8CA-0144-8CD2-16679FE477EA}" type="slidenum">
              <a:rPr lang="es-ES" smtClean="0"/>
              <a:t>45</a:t>
            </a:fld>
            <a:endParaRPr lang="es-ES"/>
          </a:p>
        </p:txBody>
      </p:sp>
    </p:spTree>
    <p:extLst>
      <p:ext uri="{BB962C8B-B14F-4D97-AF65-F5344CB8AC3E}">
        <p14:creationId xmlns:p14="http://schemas.microsoft.com/office/powerpoint/2010/main" val="8019110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EC65EDED-F8CA-0144-8CD2-16679FE477EA}" type="slidenum">
              <a:rPr lang="es-ES" smtClean="0"/>
              <a:t>46</a:t>
            </a:fld>
            <a:endParaRPr lang="es-ES"/>
          </a:p>
        </p:txBody>
      </p:sp>
    </p:spTree>
    <p:extLst>
      <p:ext uri="{BB962C8B-B14F-4D97-AF65-F5344CB8AC3E}">
        <p14:creationId xmlns:p14="http://schemas.microsoft.com/office/powerpoint/2010/main" val="8019110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EC65EDED-F8CA-0144-8CD2-16679FE477EA}" type="slidenum">
              <a:rPr lang="es-ES" smtClean="0"/>
              <a:t>47</a:t>
            </a:fld>
            <a:endParaRPr lang="es-ES"/>
          </a:p>
        </p:txBody>
      </p:sp>
    </p:spTree>
    <p:extLst>
      <p:ext uri="{BB962C8B-B14F-4D97-AF65-F5344CB8AC3E}">
        <p14:creationId xmlns:p14="http://schemas.microsoft.com/office/powerpoint/2010/main" val="801911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8" name="Imagen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9" cy="6857999"/>
          </a:xfrm>
          <a:prstGeom prst="rect">
            <a:avLst/>
          </a:prstGeom>
        </p:spPr>
      </p:pic>
      <p:sp>
        <p:nvSpPr>
          <p:cNvPr id="5" name="Rectángulo 4"/>
          <p:cNvSpPr/>
          <p:nvPr userDrawn="1"/>
        </p:nvSpPr>
        <p:spPr>
          <a:xfrm>
            <a:off x="2726267" y="-1787"/>
            <a:ext cx="6502400" cy="3429001"/>
          </a:xfrm>
          <a:prstGeom prst="rect">
            <a:avLst/>
          </a:prstGeom>
          <a:solidFill>
            <a:schemeClr val="bg1">
              <a:alpha val="6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9" name="Rectángulo 8"/>
          <p:cNvSpPr/>
          <p:nvPr userDrawn="1"/>
        </p:nvSpPr>
        <p:spPr>
          <a:xfrm>
            <a:off x="1" y="5641144"/>
            <a:ext cx="12192000" cy="1215069"/>
          </a:xfrm>
          <a:prstGeom prst="rect">
            <a:avLst/>
          </a:prstGeom>
          <a:solidFill>
            <a:schemeClr val="bg1">
              <a:alpha val="87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801"/>
          </a:p>
        </p:txBody>
      </p:sp>
      <p:sp>
        <p:nvSpPr>
          <p:cNvPr id="2" name="Título 1"/>
          <p:cNvSpPr>
            <a:spLocks noGrp="1"/>
          </p:cNvSpPr>
          <p:nvPr>
            <p:ph type="ctrTitle" hasCustomPrompt="1"/>
          </p:nvPr>
        </p:nvSpPr>
        <p:spPr>
          <a:xfrm>
            <a:off x="2709333" y="-3574"/>
            <a:ext cx="6519333" cy="2249687"/>
          </a:xfrm>
        </p:spPr>
        <p:txBody>
          <a:bodyPr lIns="0" tIns="46800" rIns="0" bIns="46800" anchor="b">
            <a:normAutofit/>
          </a:bodyPr>
          <a:lstStyle>
            <a:lvl1pPr algn="ctr">
              <a:defRPr sz="4801" b="0">
                <a:solidFill>
                  <a:schemeClr val="accent1"/>
                </a:solidFill>
              </a:defRPr>
            </a:lvl1pPr>
          </a:lstStyle>
          <a:p>
            <a:r>
              <a:rPr lang="es-ES_tradnl" dirty="0" smtClean="0"/>
              <a:t>Título de una línea</a:t>
            </a:r>
            <a:endParaRPr lang="es-ES" dirty="0"/>
          </a:p>
        </p:txBody>
      </p:sp>
      <p:sp>
        <p:nvSpPr>
          <p:cNvPr id="3" name="Subtítulo 2"/>
          <p:cNvSpPr>
            <a:spLocks noGrp="1"/>
          </p:cNvSpPr>
          <p:nvPr>
            <p:ph type="subTitle" idx="1" hasCustomPrompt="1"/>
          </p:nvPr>
        </p:nvSpPr>
        <p:spPr>
          <a:xfrm>
            <a:off x="2709332" y="2247900"/>
            <a:ext cx="6519333" cy="798312"/>
          </a:xfrm>
        </p:spPr>
        <p:txBody>
          <a:bodyPr lIns="0" rIns="0">
            <a:normAutofit/>
          </a:bodyPr>
          <a:lstStyle>
            <a:lvl1pPr marL="0" indent="0" algn="ctr">
              <a:buNone/>
              <a:defRPr sz="2400">
                <a:solidFill>
                  <a:schemeClr val="tx2"/>
                </a:solidFill>
              </a:defRPr>
            </a:lvl1pPr>
            <a:lvl2pPr marL="457337" indent="0" algn="ctr">
              <a:buNone/>
              <a:defRPr>
                <a:solidFill>
                  <a:schemeClr val="tx1">
                    <a:tint val="75000"/>
                  </a:schemeClr>
                </a:solidFill>
              </a:defRPr>
            </a:lvl2pPr>
            <a:lvl3pPr marL="914674" indent="0" algn="ctr">
              <a:buNone/>
              <a:defRPr>
                <a:solidFill>
                  <a:schemeClr val="tx1">
                    <a:tint val="75000"/>
                  </a:schemeClr>
                </a:solidFill>
              </a:defRPr>
            </a:lvl3pPr>
            <a:lvl4pPr marL="1372011" indent="0" algn="ctr">
              <a:buNone/>
              <a:defRPr>
                <a:solidFill>
                  <a:schemeClr val="tx1">
                    <a:tint val="75000"/>
                  </a:schemeClr>
                </a:solidFill>
              </a:defRPr>
            </a:lvl4pPr>
            <a:lvl5pPr marL="1829349" indent="0" algn="ctr">
              <a:buNone/>
              <a:defRPr>
                <a:solidFill>
                  <a:schemeClr val="tx1">
                    <a:tint val="75000"/>
                  </a:schemeClr>
                </a:solidFill>
              </a:defRPr>
            </a:lvl5pPr>
            <a:lvl6pPr marL="2286686" indent="0" algn="ctr">
              <a:buNone/>
              <a:defRPr>
                <a:solidFill>
                  <a:schemeClr val="tx1">
                    <a:tint val="75000"/>
                  </a:schemeClr>
                </a:solidFill>
              </a:defRPr>
            </a:lvl6pPr>
            <a:lvl7pPr marL="2744023" indent="0" algn="ctr">
              <a:buNone/>
              <a:defRPr>
                <a:solidFill>
                  <a:schemeClr val="tx1">
                    <a:tint val="75000"/>
                  </a:schemeClr>
                </a:solidFill>
              </a:defRPr>
            </a:lvl7pPr>
            <a:lvl8pPr marL="3201360" indent="0" algn="ctr">
              <a:buNone/>
              <a:defRPr>
                <a:solidFill>
                  <a:schemeClr val="tx1">
                    <a:tint val="75000"/>
                  </a:schemeClr>
                </a:solidFill>
              </a:defRPr>
            </a:lvl8pPr>
            <a:lvl9pPr marL="3658697" indent="0" algn="ctr">
              <a:buNone/>
              <a:defRPr>
                <a:solidFill>
                  <a:schemeClr val="tx1">
                    <a:tint val="75000"/>
                  </a:schemeClr>
                </a:solidFill>
              </a:defRPr>
            </a:lvl9pPr>
          </a:lstStyle>
          <a:p>
            <a:pPr lvl="0"/>
            <a:r>
              <a:rPr lang="es-ES" noProof="0" dirty="0" smtClean="0"/>
              <a:t>Subtítulo/Nombre del presentador, </a:t>
            </a:r>
            <a:br>
              <a:rPr lang="es-ES" noProof="0" dirty="0" smtClean="0"/>
            </a:br>
            <a:r>
              <a:rPr lang="es-ES" noProof="0" dirty="0" smtClean="0"/>
              <a:t>una o dos líneas</a:t>
            </a:r>
            <a:endParaRPr lang="es-ES" noProof="0" dirty="0"/>
          </a:p>
        </p:txBody>
      </p:sp>
      <p:sp>
        <p:nvSpPr>
          <p:cNvPr id="4" name="Marcador de fecha 3"/>
          <p:cNvSpPr>
            <a:spLocks noGrp="1"/>
          </p:cNvSpPr>
          <p:nvPr>
            <p:ph type="dt" sz="half" idx="10"/>
          </p:nvPr>
        </p:nvSpPr>
        <p:spPr>
          <a:xfrm>
            <a:off x="2709333" y="3047999"/>
            <a:ext cx="6519333" cy="380107"/>
          </a:xfrm>
          <a:prstGeom prst="rect">
            <a:avLst/>
          </a:prstGeom>
        </p:spPr>
        <p:txBody>
          <a:bodyPr lIns="0" rIns="0"/>
          <a:lstStyle>
            <a:lvl1pPr algn="ctr">
              <a:defRPr sz="1400">
                <a:solidFill>
                  <a:schemeClr val="accent2"/>
                </a:solidFill>
              </a:defRPr>
            </a:lvl1pPr>
          </a:lstStyle>
          <a:p>
            <a:endParaRPr lang="es-ES" dirty="0"/>
          </a:p>
        </p:txBody>
      </p:sp>
      <p:pic>
        <p:nvPicPr>
          <p:cNvPr id="7" name="Imagen 6" descr="QUIRONPREVENCION_HORIZ_rgb.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602133" y="6051812"/>
            <a:ext cx="2675467" cy="393731"/>
          </a:xfrm>
          <a:prstGeom prst="rect">
            <a:avLst/>
          </a:prstGeom>
        </p:spPr>
      </p:pic>
    </p:spTree>
    <p:extLst>
      <p:ext uri="{BB962C8B-B14F-4D97-AF65-F5344CB8AC3E}">
        <p14:creationId xmlns:p14="http://schemas.microsoft.com/office/powerpoint/2010/main" val="29153036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dice">
    <p:spTree>
      <p:nvGrpSpPr>
        <p:cNvPr id="1" name=""/>
        <p:cNvGrpSpPr/>
        <p:nvPr/>
      </p:nvGrpSpPr>
      <p:grpSpPr>
        <a:xfrm>
          <a:off x="0" y="0"/>
          <a:ext cx="0" cy="0"/>
          <a:chOff x="0" y="0"/>
          <a:chExt cx="0" cy="0"/>
        </a:xfrm>
      </p:grpSpPr>
      <p:pic>
        <p:nvPicPr>
          <p:cNvPr id="18" name="Imagen 1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2464"/>
            <a:ext cx="12192000" cy="6855536"/>
          </a:xfrm>
          <a:prstGeom prst="rect">
            <a:avLst/>
          </a:prstGeom>
        </p:spPr>
      </p:pic>
      <p:cxnSp>
        <p:nvCxnSpPr>
          <p:cNvPr id="20" name="Conector recto 19"/>
          <p:cNvCxnSpPr/>
          <p:nvPr userDrawn="1"/>
        </p:nvCxnSpPr>
        <p:spPr>
          <a:xfrm flipV="1">
            <a:off x="3591781" y="2155613"/>
            <a:ext cx="0" cy="4681915"/>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Marcador de texto 1"/>
          <p:cNvSpPr txBox="1">
            <a:spLocks/>
          </p:cNvSpPr>
          <p:nvPr userDrawn="1"/>
        </p:nvSpPr>
        <p:spPr>
          <a:xfrm>
            <a:off x="1589889" y="2012705"/>
            <a:ext cx="1661763" cy="7015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ES" sz="3600" dirty="0" smtClean="0">
                <a:solidFill>
                  <a:schemeClr val="bg1"/>
                </a:solidFill>
              </a:rPr>
              <a:t>Índice</a:t>
            </a:r>
            <a:endParaRPr lang="es-ES_tradnl" sz="3600" dirty="0">
              <a:solidFill>
                <a:schemeClr val="bg1"/>
              </a:solidFill>
            </a:endParaRPr>
          </a:p>
        </p:txBody>
      </p:sp>
      <p:pic>
        <p:nvPicPr>
          <p:cNvPr id="6" name="Imagen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94080" y="6224970"/>
            <a:ext cx="2488320" cy="366134"/>
          </a:xfrm>
          <a:prstGeom prst="rect">
            <a:avLst/>
          </a:prstGeom>
        </p:spPr>
      </p:pic>
    </p:spTree>
    <p:extLst>
      <p:ext uri="{BB962C8B-B14F-4D97-AF65-F5344CB8AC3E}">
        <p14:creationId xmlns:p14="http://schemas.microsoft.com/office/powerpoint/2010/main" val="265809805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capitulo 1">
    <p:spTree>
      <p:nvGrpSpPr>
        <p:cNvPr id="1" name=""/>
        <p:cNvGrpSpPr/>
        <p:nvPr/>
      </p:nvGrpSpPr>
      <p:grpSpPr>
        <a:xfrm>
          <a:off x="0" y="0"/>
          <a:ext cx="0" cy="0"/>
          <a:chOff x="0" y="0"/>
          <a:chExt cx="0" cy="0"/>
        </a:xfrm>
      </p:grpSpPr>
      <p:pic>
        <p:nvPicPr>
          <p:cNvPr id="9" name="Imagen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1" name="Imagen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94080" y="6224970"/>
            <a:ext cx="2488320" cy="366134"/>
          </a:xfrm>
          <a:prstGeom prst="rect">
            <a:avLst/>
          </a:prstGeom>
        </p:spPr>
      </p:pic>
      <p:sp>
        <p:nvSpPr>
          <p:cNvPr id="5" name="Marcador de texto 4"/>
          <p:cNvSpPr>
            <a:spLocks noGrp="1"/>
          </p:cNvSpPr>
          <p:nvPr>
            <p:ph type="body" sz="quarter" idx="10" hasCustomPrompt="1"/>
          </p:nvPr>
        </p:nvSpPr>
        <p:spPr>
          <a:xfrm>
            <a:off x="660400" y="618066"/>
            <a:ext cx="10922000" cy="753534"/>
          </a:xfrm>
        </p:spPr>
        <p:txBody>
          <a:bodyPr>
            <a:noAutofit/>
          </a:bodyPr>
          <a:lstStyle>
            <a:lvl1pPr marL="457200" indent="-457200" algn="r">
              <a:buClr>
                <a:schemeClr val="accent1"/>
              </a:buClr>
              <a:buFont typeface="+mj-lt"/>
              <a:buAutoNum type="arabicPeriod"/>
              <a:defRPr sz="32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Tree>
    <p:extLst>
      <p:ext uri="{BB962C8B-B14F-4D97-AF65-F5344CB8AC3E}">
        <p14:creationId xmlns:p14="http://schemas.microsoft.com/office/powerpoint/2010/main" val="1518514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ítulo y objetos capitulo 1">
    <p:spTree>
      <p:nvGrpSpPr>
        <p:cNvPr id="1" name=""/>
        <p:cNvGrpSpPr/>
        <p:nvPr/>
      </p:nvGrpSpPr>
      <p:grpSpPr>
        <a:xfrm>
          <a:off x="0" y="0"/>
          <a:ext cx="0" cy="0"/>
          <a:chOff x="0" y="0"/>
          <a:chExt cx="0" cy="0"/>
        </a:xfrm>
      </p:grpSpPr>
      <p:pic>
        <p:nvPicPr>
          <p:cNvPr id="13" name="Imagen 1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960832"/>
          </a:xfrm>
          <a:prstGeom prst="rect">
            <a:avLst/>
          </a:prstGeom>
        </p:spPr>
      </p:pic>
      <p:sp>
        <p:nvSpPr>
          <p:cNvPr id="6" name="Marcador de número de diapositiva 5"/>
          <p:cNvSpPr>
            <a:spLocks noGrp="1"/>
          </p:cNvSpPr>
          <p:nvPr>
            <p:ph type="sldNum" sz="quarter" idx="12"/>
          </p:nvPr>
        </p:nvSpPr>
        <p:spPr>
          <a:xfrm>
            <a:off x="5335354" y="6396395"/>
            <a:ext cx="1521290" cy="365125"/>
          </a:xfrm>
          <a:ln>
            <a:noFill/>
          </a:ln>
        </p:spPr>
        <p:txBody>
          <a:bodyPr/>
          <a:lstStyle>
            <a:lvl1pPr algn="ctr">
              <a:defRPr>
                <a:solidFill>
                  <a:schemeClr val="tx2"/>
                </a:solidFill>
              </a:defRPr>
            </a:lvl1pPr>
          </a:lstStyle>
          <a:p>
            <a:r>
              <a:rPr lang="es-ES" dirty="0" smtClean="0">
                <a:solidFill>
                  <a:schemeClr val="accent1"/>
                </a:solidFill>
              </a:rPr>
              <a:t>–</a:t>
            </a:r>
            <a:r>
              <a:rPr lang="es-ES" dirty="0" smtClean="0"/>
              <a:t> </a:t>
            </a:r>
            <a:fld id="{99AA182C-45DF-8A49-B3CA-6271E8C4F04A}" type="slidenum">
              <a:rPr lang="es-ES" smtClean="0"/>
              <a:pPr/>
              <a:t>‹Nº›</a:t>
            </a:fld>
            <a:r>
              <a:rPr lang="es-ES" dirty="0" smtClean="0">
                <a:solidFill>
                  <a:srgbClr val="00B2A9"/>
                </a:solidFill>
              </a:rPr>
              <a:t> –</a:t>
            </a:r>
            <a:endParaRPr lang="es-ES" dirty="0">
              <a:solidFill>
                <a:srgbClr val="00B2A9"/>
              </a:solidFill>
            </a:endParaRPr>
          </a:p>
        </p:txBody>
      </p:sp>
      <p:pic>
        <p:nvPicPr>
          <p:cNvPr id="7" name="Imagen 6" descr="QUIRONPREVENCION_HORIZ_rgb.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348055" y="6396394"/>
            <a:ext cx="2488320" cy="366190"/>
          </a:xfrm>
          <a:prstGeom prst="rect">
            <a:avLst/>
          </a:prstGeom>
        </p:spPr>
      </p:pic>
      <p:sp>
        <p:nvSpPr>
          <p:cNvPr id="11" name="Marcador de texto 4"/>
          <p:cNvSpPr>
            <a:spLocks noGrp="1"/>
          </p:cNvSpPr>
          <p:nvPr>
            <p:ph type="body" sz="quarter" idx="10" hasCustomPrompt="1"/>
          </p:nvPr>
        </p:nvSpPr>
        <p:spPr>
          <a:xfrm>
            <a:off x="575468" y="207298"/>
            <a:ext cx="11041063" cy="605502"/>
          </a:xfrm>
        </p:spPr>
        <p:txBody>
          <a:bodyPr anchor="b">
            <a:noAutofit/>
          </a:bodyPr>
          <a:lstStyle>
            <a:lvl1pPr marL="457200" indent="-349200" algn="r">
              <a:buClr>
                <a:schemeClr val="bg1"/>
              </a:buClr>
              <a:buFont typeface="+mj-lt"/>
              <a:buAutoNum type="arabicPeriod"/>
              <a:defRPr sz="20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
        <p:nvSpPr>
          <p:cNvPr id="17" name="Marcador de texto 16"/>
          <p:cNvSpPr>
            <a:spLocks noGrp="1"/>
          </p:cNvSpPr>
          <p:nvPr>
            <p:ph type="body" sz="quarter" idx="14" hasCustomPrompt="1"/>
          </p:nvPr>
        </p:nvSpPr>
        <p:spPr>
          <a:xfrm>
            <a:off x="575469" y="960832"/>
            <a:ext cx="11041063" cy="814150"/>
          </a:xfrm>
        </p:spPr>
        <p:txBody>
          <a:bodyPr anchor="b">
            <a:noAutofit/>
          </a:bodyPr>
          <a:lstStyle>
            <a:lvl1pPr marL="0" indent="0">
              <a:buFontTx/>
              <a:buNone/>
              <a:defRPr sz="2800">
                <a:solidFill>
                  <a:schemeClr val="accent1"/>
                </a:solidFill>
                <a:latin typeface="Neo Sans" charset="0"/>
                <a:ea typeface="Neo Sans" charset="0"/>
                <a:cs typeface="Neo Sans" charset="0"/>
              </a:defRPr>
            </a:lvl1pPr>
            <a:lvl2pPr marL="385315" indent="0">
              <a:buFontTx/>
              <a:buNone/>
              <a:defRPr/>
            </a:lvl2pPr>
            <a:lvl3pPr marL="878663" indent="0">
              <a:buFontTx/>
              <a:buNone/>
              <a:defRPr/>
            </a:lvl3pPr>
            <a:lvl4pPr marL="1336000" indent="0">
              <a:buFontTx/>
              <a:buNone/>
              <a:defRPr/>
            </a:lvl4pPr>
            <a:lvl5pPr marL="1829348" indent="0">
              <a:buFontTx/>
              <a:buNone/>
              <a:defRPr/>
            </a:lvl5pPr>
          </a:lstStyle>
          <a:p>
            <a:pPr marL="0" indent="0">
              <a:buNone/>
            </a:pPr>
            <a:r>
              <a:rPr lang="es-ES_tradnl" dirty="0" smtClean="0"/>
              <a:t>Título de la diapositiva</a:t>
            </a:r>
            <a:endParaRPr lang="es-ES_tradnl" dirty="0"/>
          </a:p>
        </p:txBody>
      </p:sp>
      <p:sp>
        <p:nvSpPr>
          <p:cNvPr id="20" name="Marcador de texto 19"/>
          <p:cNvSpPr>
            <a:spLocks noGrp="1"/>
          </p:cNvSpPr>
          <p:nvPr>
            <p:ph type="body" sz="quarter" idx="15" hasCustomPrompt="1"/>
          </p:nvPr>
        </p:nvSpPr>
        <p:spPr>
          <a:xfrm>
            <a:off x="575470" y="1766092"/>
            <a:ext cx="11041062" cy="347663"/>
          </a:xfrm>
        </p:spPr>
        <p:txBody>
          <a:bodyPr>
            <a:normAutofit/>
          </a:bodyPr>
          <a:lstStyle>
            <a:lvl1pPr marL="0" indent="0">
              <a:buNone/>
              <a:defRPr sz="1400" b="1" i="0" cap="all" baseline="0">
                <a:solidFill>
                  <a:schemeClr val="tx2"/>
                </a:solidFill>
                <a:latin typeface="Neo Sans" charset="0"/>
              </a:defRPr>
            </a:lvl1pPr>
            <a:lvl2pPr marL="385315" indent="0">
              <a:buNone/>
              <a:defRPr/>
            </a:lvl2pPr>
            <a:lvl3pPr marL="878663" indent="0">
              <a:buNone/>
              <a:defRPr/>
            </a:lvl3pPr>
            <a:lvl4pPr marL="1336000" indent="0">
              <a:buNone/>
              <a:defRPr/>
            </a:lvl4pPr>
            <a:lvl5pPr marL="1829348" indent="0">
              <a:buNone/>
              <a:defRPr/>
            </a:lvl5pPr>
          </a:lstStyle>
          <a:p>
            <a:pPr marL="0" indent="0">
              <a:buNone/>
            </a:pPr>
            <a:r>
              <a:rPr lang="es-ES_tradnl" dirty="0" smtClean="0"/>
              <a:t>Subtítulo</a:t>
            </a:r>
            <a:endParaRPr lang="es-ES_tradnl" dirty="0"/>
          </a:p>
        </p:txBody>
      </p:sp>
      <p:sp>
        <p:nvSpPr>
          <p:cNvPr id="22" name="Marcador de contenido 21"/>
          <p:cNvSpPr>
            <a:spLocks noGrp="1"/>
          </p:cNvSpPr>
          <p:nvPr>
            <p:ph sz="quarter" idx="16"/>
          </p:nvPr>
        </p:nvSpPr>
        <p:spPr>
          <a:xfrm>
            <a:off x="575469" y="2209800"/>
            <a:ext cx="11041062" cy="4113935"/>
          </a:xfrm>
        </p:spPr>
        <p:txBody>
          <a:bodyPr>
            <a:normAutofit/>
          </a:bodyPr>
          <a:lstStyle>
            <a:lvl1pPr marL="0" indent="0">
              <a:buClr>
                <a:schemeClr val="accent1"/>
              </a:buClr>
              <a:buFont typeface="Wingdings" charset="2"/>
              <a:buNone/>
              <a:defRPr sz="1400"/>
            </a:lvl1pPr>
            <a:lvl2pPr marL="633790" indent="-248475">
              <a:buClr>
                <a:schemeClr val="accent1"/>
              </a:buClr>
              <a:buFont typeface="Wingdings" charset="2"/>
              <a:buChar char="Ø"/>
              <a:defRPr sz="1400"/>
            </a:lvl2pPr>
            <a:lvl3pPr>
              <a:buClr>
                <a:schemeClr val="accent2"/>
              </a:buClr>
              <a:defRPr sz="1400"/>
            </a:lvl3pPr>
            <a:lvl4pPr marL="1494448" indent="-158448">
              <a:buClr>
                <a:schemeClr val="tx2"/>
              </a:buClr>
              <a:buFont typeface="Wingdings" charset="2"/>
              <a:buChar char="§"/>
              <a:defRPr sz="1400"/>
            </a:lvl4pPr>
            <a:lvl5pPr marL="1987796" indent="-158448">
              <a:buClr>
                <a:schemeClr val="tx2"/>
              </a:buClr>
              <a:buFont typeface="Wingdings" charset="2"/>
              <a:buChar char="§"/>
              <a:defRPr sz="1400"/>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Tree>
    <p:extLst>
      <p:ext uri="{BB962C8B-B14F-4D97-AF65-F5344CB8AC3E}">
        <p14:creationId xmlns:p14="http://schemas.microsoft.com/office/powerpoint/2010/main" val="3057993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cabezado capitulo 2">
    <p:spTree>
      <p:nvGrpSpPr>
        <p:cNvPr id="1" name=""/>
        <p:cNvGrpSpPr/>
        <p:nvPr/>
      </p:nvGrpSpPr>
      <p:grpSpPr>
        <a:xfrm>
          <a:off x="0" y="0"/>
          <a:ext cx="0" cy="0"/>
          <a:chOff x="0" y="0"/>
          <a:chExt cx="0" cy="0"/>
        </a:xfrm>
      </p:grpSpPr>
      <p:pic>
        <p:nvPicPr>
          <p:cNvPr id="9" name="Imagen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192000" cy="6858000"/>
          </a:xfrm>
          <a:prstGeom prst="rect">
            <a:avLst/>
          </a:prstGeom>
        </p:spPr>
      </p:pic>
      <p:pic>
        <p:nvPicPr>
          <p:cNvPr id="11" name="Imagen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94080" y="6224970"/>
            <a:ext cx="2488320" cy="366134"/>
          </a:xfrm>
          <a:prstGeom prst="rect">
            <a:avLst/>
          </a:prstGeom>
        </p:spPr>
      </p:pic>
      <p:sp>
        <p:nvSpPr>
          <p:cNvPr id="5" name="Marcador de texto 4"/>
          <p:cNvSpPr>
            <a:spLocks noGrp="1"/>
          </p:cNvSpPr>
          <p:nvPr>
            <p:ph type="body" sz="quarter" idx="10" hasCustomPrompt="1"/>
          </p:nvPr>
        </p:nvSpPr>
        <p:spPr>
          <a:xfrm>
            <a:off x="660400" y="618066"/>
            <a:ext cx="10922000" cy="753534"/>
          </a:xfrm>
        </p:spPr>
        <p:txBody>
          <a:bodyPr>
            <a:noAutofit/>
          </a:bodyPr>
          <a:lstStyle>
            <a:lvl1pPr marL="457200" indent="-457200" algn="r">
              <a:buClr>
                <a:schemeClr val="accent1"/>
              </a:buClr>
              <a:buFont typeface="+mj-lt"/>
              <a:buAutoNum type="arabicPeriod" startAt="2"/>
              <a:defRPr sz="32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ítulo y objetos capitulo 2">
    <p:spTree>
      <p:nvGrpSpPr>
        <p:cNvPr id="1" name=""/>
        <p:cNvGrpSpPr/>
        <p:nvPr/>
      </p:nvGrpSpPr>
      <p:grpSpPr>
        <a:xfrm>
          <a:off x="0" y="0"/>
          <a:ext cx="0" cy="0"/>
          <a:chOff x="0" y="0"/>
          <a:chExt cx="0" cy="0"/>
        </a:xfrm>
      </p:grpSpPr>
      <p:pic>
        <p:nvPicPr>
          <p:cNvPr id="13" name="Imagen 1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192000" cy="960831"/>
          </a:xfrm>
          <a:prstGeom prst="rect">
            <a:avLst/>
          </a:prstGeom>
        </p:spPr>
      </p:pic>
      <p:sp>
        <p:nvSpPr>
          <p:cNvPr id="6" name="Marcador de número de diapositiva 5"/>
          <p:cNvSpPr>
            <a:spLocks noGrp="1"/>
          </p:cNvSpPr>
          <p:nvPr>
            <p:ph type="sldNum" sz="quarter" idx="12"/>
          </p:nvPr>
        </p:nvSpPr>
        <p:spPr>
          <a:xfrm>
            <a:off x="5335354" y="6396395"/>
            <a:ext cx="1521290" cy="365125"/>
          </a:xfrm>
          <a:ln>
            <a:noFill/>
          </a:ln>
        </p:spPr>
        <p:txBody>
          <a:bodyPr/>
          <a:lstStyle>
            <a:lvl1pPr algn="ctr">
              <a:defRPr>
                <a:solidFill>
                  <a:schemeClr val="tx2"/>
                </a:solidFill>
              </a:defRPr>
            </a:lvl1pPr>
          </a:lstStyle>
          <a:p>
            <a:r>
              <a:rPr lang="es-ES" dirty="0" smtClean="0">
                <a:solidFill>
                  <a:schemeClr val="accent1"/>
                </a:solidFill>
              </a:rPr>
              <a:t>–</a:t>
            </a:r>
            <a:r>
              <a:rPr lang="es-ES" dirty="0" smtClean="0"/>
              <a:t> </a:t>
            </a:r>
            <a:fld id="{99AA182C-45DF-8A49-B3CA-6271E8C4F04A}" type="slidenum">
              <a:rPr lang="es-ES" smtClean="0"/>
              <a:pPr/>
              <a:t>‹Nº›</a:t>
            </a:fld>
            <a:r>
              <a:rPr lang="es-ES" dirty="0" smtClean="0">
                <a:solidFill>
                  <a:srgbClr val="00B2A9"/>
                </a:solidFill>
              </a:rPr>
              <a:t> –</a:t>
            </a:r>
            <a:endParaRPr lang="es-ES" dirty="0">
              <a:solidFill>
                <a:srgbClr val="00B2A9"/>
              </a:solidFill>
            </a:endParaRPr>
          </a:p>
        </p:txBody>
      </p:sp>
      <p:pic>
        <p:nvPicPr>
          <p:cNvPr id="7" name="Imagen 6" descr="QUIRONPREVENCION_HORIZ_rgb.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348055" y="6396394"/>
            <a:ext cx="2488320" cy="366190"/>
          </a:xfrm>
          <a:prstGeom prst="rect">
            <a:avLst/>
          </a:prstGeom>
        </p:spPr>
      </p:pic>
      <p:sp>
        <p:nvSpPr>
          <p:cNvPr id="11" name="Marcador de texto 4"/>
          <p:cNvSpPr>
            <a:spLocks noGrp="1"/>
          </p:cNvSpPr>
          <p:nvPr>
            <p:ph type="body" sz="quarter" idx="10" hasCustomPrompt="1"/>
          </p:nvPr>
        </p:nvSpPr>
        <p:spPr>
          <a:xfrm>
            <a:off x="575468" y="207298"/>
            <a:ext cx="11041063" cy="605502"/>
          </a:xfrm>
        </p:spPr>
        <p:txBody>
          <a:bodyPr anchor="b">
            <a:noAutofit/>
          </a:bodyPr>
          <a:lstStyle>
            <a:lvl1pPr marL="457200" indent="-349200" algn="r">
              <a:buClr>
                <a:schemeClr val="bg1"/>
              </a:buClr>
              <a:buFont typeface="+mj-lt"/>
              <a:buAutoNum type="arabicPeriod" startAt="2"/>
              <a:defRPr sz="20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
        <p:nvSpPr>
          <p:cNvPr id="17" name="Marcador de texto 16"/>
          <p:cNvSpPr>
            <a:spLocks noGrp="1"/>
          </p:cNvSpPr>
          <p:nvPr>
            <p:ph type="body" sz="quarter" idx="14" hasCustomPrompt="1"/>
          </p:nvPr>
        </p:nvSpPr>
        <p:spPr>
          <a:xfrm>
            <a:off x="575469" y="960832"/>
            <a:ext cx="11041063" cy="814150"/>
          </a:xfrm>
        </p:spPr>
        <p:txBody>
          <a:bodyPr anchor="b">
            <a:noAutofit/>
          </a:bodyPr>
          <a:lstStyle>
            <a:lvl1pPr marL="0" indent="0">
              <a:buFontTx/>
              <a:buNone/>
              <a:defRPr sz="2800">
                <a:solidFill>
                  <a:schemeClr val="accent1"/>
                </a:solidFill>
                <a:latin typeface="Neo Sans" charset="0"/>
                <a:ea typeface="Neo Sans" charset="0"/>
                <a:cs typeface="Neo Sans" charset="0"/>
              </a:defRPr>
            </a:lvl1pPr>
            <a:lvl2pPr marL="385315" indent="0">
              <a:buFontTx/>
              <a:buNone/>
              <a:defRPr/>
            </a:lvl2pPr>
            <a:lvl3pPr marL="878663" indent="0">
              <a:buFontTx/>
              <a:buNone/>
              <a:defRPr/>
            </a:lvl3pPr>
            <a:lvl4pPr marL="1336000" indent="0">
              <a:buFontTx/>
              <a:buNone/>
              <a:defRPr/>
            </a:lvl4pPr>
            <a:lvl5pPr marL="1829348" indent="0">
              <a:buFontTx/>
              <a:buNone/>
              <a:defRPr/>
            </a:lvl5pPr>
          </a:lstStyle>
          <a:p>
            <a:pPr marL="0" indent="0">
              <a:buNone/>
            </a:pPr>
            <a:r>
              <a:rPr lang="es-ES_tradnl" dirty="0" smtClean="0"/>
              <a:t>Título de la diapositiva</a:t>
            </a:r>
            <a:endParaRPr lang="es-ES_tradnl" dirty="0"/>
          </a:p>
        </p:txBody>
      </p:sp>
      <p:sp>
        <p:nvSpPr>
          <p:cNvPr id="20" name="Marcador de texto 19"/>
          <p:cNvSpPr>
            <a:spLocks noGrp="1"/>
          </p:cNvSpPr>
          <p:nvPr>
            <p:ph type="body" sz="quarter" idx="15" hasCustomPrompt="1"/>
          </p:nvPr>
        </p:nvSpPr>
        <p:spPr>
          <a:xfrm>
            <a:off x="575470" y="1766092"/>
            <a:ext cx="11041062" cy="347663"/>
          </a:xfrm>
        </p:spPr>
        <p:txBody>
          <a:bodyPr>
            <a:normAutofit/>
          </a:bodyPr>
          <a:lstStyle>
            <a:lvl1pPr marL="0" indent="0">
              <a:buNone/>
              <a:defRPr sz="1400" b="1" i="0" cap="all" baseline="0">
                <a:solidFill>
                  <a:schemeClr val="tx2"/>
                </a:solidFill>
                <a:latin typeface="Neo Sans" charset="0"/>
              </a:defRPr>
            </a:lvl1pPr>
            <a:lvl2pPr marL="385315" indent="0">
              <a:buNone/>
              <a:defRPr/>
            </a:lvl2pPr>
            <a:lvl3pPr marL="878663" indent="0">
              <a:buNone/>
              <a:defRPr/>
            </a:lvl3pPr>
            <a:lvl4pPr marL="1336000" indent="0">
              <a:buNone/>
              <a:defRPr/>
            </a:lvl4pPr>
            <a:lvl5pPr marL="1829348" indent="0">
              <a:buNone/>
              <a:defRPr/>
            </a:lvl5pPr>
          </a:lstStyle>
          <a:p>
            <a:pPr marL="0" indent="0">
              <a:buNone/>
            </a:pPr>
            <a:r>
              <a:rPr lang="es-ES_tradnl" dirty="0" smtClean="0"/>
              <a:t>Subtítulo</a:t>
            </a:r>
            <a:endParaRPr lang="es-ES_tradnl" dirty="0"/>
          </a:p>
        </p:txBody>
      </p:sp>
      <p:sp>
        <p:nvSpPr>
          <p:cNvPr id="22" name="Marcador de contenido 21"/>
          <p:cNvSpPr>
            <a:spLocks noGrp="1"/>
          </p:cNvSpPr>
          <p:nvPr>
            <p:ph sz="quarter" idx="16"/>
          </p:nvPr>
        </p:nvSpPr>
        <p:spPr>
          <a:xfrm>
            <a:off x="575469" y="2209800"/>
            <a:ext cx="11041062" cy="4113935"/>
          </a:xfrm>
        </p:spPr>
        <p:txBody>
          <a:bodyPr>
            <a:normAutofit/>
          </a:bodyPr>
          <a:lstStyle>
            <a:lvl1pPr marL="0" indent="0">
              <a:buClr>
                <a:schemeClr val="accent1"/>
              </a:buClr>
              <a:buFont typeface="Wingdings" charset="2"/>
              <a:buNone/>
              <a:defRPr sz="1400"/>
            </a:lvl1pPr>
            <a:lvl2pPr marL="633790" indent="-248475">
              <a:buClr>
                <a:schemeClr val="accent1"/>
              </a:buClr>
              <a:buFont typeface="Wingdings" charset="2"/>
              <a:buChar char="Ø"/>
              <a:defRPr sz="1400"/>
            </a:lvl2pPr>
            <a:lvl3pPr>
              <a:buClr>
                <a:schemeClr val="accent2"/>
              </a:buClr>
              <a:defRPr sz="1400"/>
            </a:lvl3pPr>
            <a:lvl4pPr marL="1494448" indent="-158448">
              <a:buClr>
                <a:schemeClr val="tx2"/>
              </a:buClr>
              <a:buFont typeface="Wingdings" charset="2"/>
              <a:buChar char="§"/>
              <a:defRPr sz="1400"/>
            </a:lvl4pPr>
            <a:lvl5pPr marL="1987796" indent="-158448">
              <a:buClr>
                <a:schemeClr val="tx2"/>
              </a:buClr>
              <a:buFont typeface="Wingdings" charset="2"/>
              <a:buChar char="§"/>
              <a:defRPr sz="1400"/>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cabezado capitulo 3">
    <p:bg>
      <p:bgPr>
        <a:solidFill>
          <a:schemeClr val="tx2"/>
        </a:solidFill>
        <a:effectLst/>
      </p:bgPr>
    </p:bg>
    <p:spTree>
      <p:nvGrpSpPr>
        <p:cNvPr id="1" name=""/>
        <p:cNvGrpSpPr/>
        <p:nvPr/>
      </p:nvGrpSpPr>
      <p:grpSpPr>
        <a:xfrm>
          <a:off x="0" y="0"/>
          <a:ext cx="0" cy="0"/>
          <a:chOff x="0" y="0"/>
          <a:chExt cx="0" cy="0"/>
        </a:xfrm>
      </p:grpSpPr>
      <p:pic>
        <p:nvPicPr>
          <p:cNvPr id="9" name="Imagen 8"/>
          <p:cNvPicPr>
            <a:picLocks noChangeAspect="1"/>
          </p:cNvPicPr>
          <p:nvPr userDrawn="1"/>
        </p:nvPicPr>
        <p:blipFill rotWithShape="1">
          <a:blip r:embed="rId2" cstate="screen">
            <a:alphaModFix amt="76000"/>
            <a:extLst>
              <a:ext uri="{28A0092B-C50C-407E-A947-70E740481C1C}">
                <a14:useLocalDpi xmlns:a14="http://schemas.microsoft.com/office/drawing/2010/main"/>
              </a:ext>
            </a:extLst>
          </a:blip>
          <a:srcRect/>
          <a:stretch/>
        </p:blipFill>
        <p:spPr>
          <a:xfrm>
            <a:off x="1" y="0"/>
            <a:ext cx="12211050" cy="6858000"/>
          </a:xfrm>
          <a:prstGeom prst="rect">
            <a:avLst/>
          </a:prstGeom>
        </p:spPr>
      </p:pic>
      <p:pic>
        <p:nvPicPr>
          <p:cNvPr id="11" name="Imagen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94080" y="6224970"/>
            <a:ext cx="2488320" cy="366134"/>
          </a:xfrm>
          <a:prstGeom prst="rect">
            <a:avLst/>
          </a:prstGeom>
        </p:spPr>
      </p:pic>
      <p:sp>
        <p:nvSpPr>
          <p:cNvPr id="5" name="Marcador de texto 4"/>
          <p:cNvSpPr>
            <a:spLocks noGrp="1"/>
          </p:cNvSpPr>
          <p:nvPr>
            <p:ph type="body" sz="quarter" idx="10" hasCustomPrompt="1"/>
          </p:nvPr>
        </p:nvSpPr>
        <p:spPr>
          <a:xfrm>
            <a:off x="660400" y="618066"/>
            <a:ext cx="10922000" cy="753534"/>
          </a:xfrm>
        </p:spPr>
        <p:txBody>
          <a:bodyPr>
            <a:noAutofit/>
          </a:bodyPr>
          <a:lstStyle>
            <a:lvl1pPr marL="457200" indent="-457200" algn="r">
              <a:buClr>
                <a:schemeClr val="accent1"/>
              </a:buClr>
              <a:buFont typeface="+mj-lt"/>
              <a:buAutoNum type="arabicPeriod" startAt="3"/>
              <a:defRPr sz="32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ítulo y objetos capitulo 3">
    <p:spTree>
      <p:nvGrpSpPr>
        <p:cNvPr id="1" name=""/>
        <p:cNvGrpSpPr/>
        <p:nvPr/>
      </p:nvGrpSpPr>
      <p:grpSpPr>
        <a:xfrm>
          <a:off x="0" y="0"/>
          <a:ext cx="0" cy="0"/>
          <a:chOff x="0" y="0"/>
          <a:chExt cx="0" cy="0"/>
        </a:xfrm>
      </p:grpSpPr>
      <p:sp>
        <p:nvSpPr>
          <p:cNvPr id="2" name="Rectángulo 1"/>
          <p:cNvSpPr/>
          <p:nvPr userDrawn="1"/>
        </p:nvSpPr>
        <p:spPr>
          <a:xfrm>
            <a:off x="0" y="0"/>
            <a:ext cx="12211051" cy="96083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14" name="Imagen 13"/>
          <p:cNvPicPr>
            <a:picLocks noChangeAspect="1"/>
          </p:cNvPicPr>
          <p:nvPr userDrawn="1"/>
        </p:nvPicPr>
        <p:blipFill rotWithShape="1">
          <a:blip r:embed="rId2" cstate="screen">
            <a:alphaModFix amt="76000"/>
            <a:extLst>
              <a:ext uri="{28A0092B-C50C-407E-A947-70E740481C1C}">
                <a14:useLocalDpi xmlns:a14="http://schemas.microsoft.com/office/drawing/2010/main"/>
              </a:ext>
            </a:extLst>
          </a:blip>
          <a:srcRect/>
          <a:stretch/>
        </p:blipFill>
        <p:spPr>
          <a:xfrm>
            <a:off x="1" y="0"/>
            <a:ext cx="12211050" cy="960832"/>
          </a:xfrm>
          <a:prstGeom prst="rect">
            <a:avLst/>
          </a:prstGeom>
        </p:spPr>
      </p:pic>
      <p:sp>
        <p:nvSpPr>
          <p:cNvPr id="11" name="Marcador de texto 4"/>
          <p:cNvSpPr>
            <a:spLocks noGrp="1"/>
          </p:cNvSpPr>
          <p:nvPr>
            <p:ph type="body" sz="quarter" idx="10" hasCustomPrompt="1"/>
          </p:nvPr>
        </p:nvSpPr>
        <p:spPr>
          <a:xfrm>
            <a:off x="575468" y="207298"/>
            <a:ext cx="11041063" cy="605502"/>
          </a:xfrm>
        </p:spPr>
        <p:txBody>
          <a:bodyPr anchor="b">
            <a:noAutofit/>
          </a:bodyPr>
          <a:lstStyle>
            <a:lvl1pPr marL="457200" indent="-349200" algn="r">
              <a:buClr>
                <a:schemeClr val="bg1"/>
              </a:buClr>
              <a:buFont typeface="+mj-lt"/>
              <a:buAutoNum type="arabicPeriod" startAt="3"/>
              <a:defRPr sz="20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
        <p:nvSpPr>
          <p:cNvPr id="6" name="Marcador de número de diapositiva 5"/>
          <p:cNvSpPr>
            <a:spLocks noGrp="1"/>
          </p:cNvSpPr>
          <p:nvPr>
            <p:ph type="sldNum" sz="quarter" idx="12"/>
          </p:nvPr>
        </p:nvSpPr>
        <p:spPr>
          <a:xfrm>
            <a:off x="5335354" y="6396395"/>
            <a:ext cx="1521290" cy="365125"/>
          </a:xfrm>
          <a:ln>
            <a:noFill/>
          </a:ln>
        </p:spPr>
        <p:txBody>
          <a:bodyPr/>
          <a:lstStyle>
            <a:lvl1pPr algn="ctr">
              <a:defRPr>
                <a:solidFill>
                  <a:schemeClr val="tx2"/>
                </a:solidFill>
              </a:defRPr>
            </a:lvl1pPr>
          </a:lstStyle>
          <a:p>
            <a:r>
              <a:rPr lang="es-ES" dirty="0" smtClean="0">
                <a:solidFill>
                  <a:schemeClr val="accent1"/>
                </a:solidFill>
              </a:rPr>
              <a:t>–</a:t>
            </a:r>
            <a:r>
              <a:rPr lang="es-ES" dirty="0" smtClean="0"/>
              <a:t> </a:t>
            </a:r>
            <a:fld id="{99AA182C-45DF-8A49-B3CA-6271E8C4F04A}" type="slidenum">
              <a:rPr lang="es-ES" smtClean="0"/>
              <a:pPr/>
              <a:t>‹Nº›</a:t>
            </a:fld>
            <a:r>
              <a:rPr lang="es-ES" dirty="0" smtClean="0">
                <a:solidFill>
                  <a:srgbClr val="00B2A9"/>
                </a:solidFill>
              </a:rPr>
              <a:t> –</a:t>
            </a:r>
            <a:endParaRPr lang="es-ES" dirty="0">
              <a:solidFill>
                <a:srgbClr val="00B2A9"/>
              </a:solidFill>
            </a:endParaRPr>
          </a:p>
        </p:txBody>
      </p:sp>
      <p:pic>
        <p:nvPicPr>
          <p:cNvPr id="7" name="Imagen 6" descr="QUIRONPREVENCION_HORIZ_rgb.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348055" y="6396394"/>
            <a:ext cx="2488320" cy="366190"/>
          </a:xfrm>
          <a:prstGeom prst="rect">
            <a:avLst/>
          </a:prstGeom>
        </p:spPr>
      </p:pic>
      <p:sp>
        <p:nvSpPr>
          <p:cNvPr id="17" name="Marcador de texto 16"/>
          <p:cNvSpPr>
            <a:spLocks noGrp="1"/>
          </p:cNvSpPr>
          <p:nvPr>
            <p:ph type="body" sz="quarter" idx="14" hasCustomPrompt="1"/>
          </p:nvPr>
        </p:nvSpPr>
        <p:spPr>
          <a:xfrm>
            <a:off x="575469" y="960832"/>
            <a:ext cx="11041063" cy="814150"/>
          </a:xfrm>
        </p:spPr>
        <p:txBody>
          <a:bodyPr anchor="b">
            <a:noAutofit/>
          </a:bodyPr>
          <a:lstStyle>
            <a:lvl1pPr marL="0" indent="0">
              <a:buFontTx/>
              <a:buNone/>
              <a:defRPr sz="2800">
                <a:solidFill>
                  <a:schemeClr val="accent1"/>
                </a:solidFill>
                <a:latin typeface="Neo Sans" charset="0"/>
                <a:ea typeface="Neo Sans" charset="0"/>
                <a:cs typeface="Neo Sans" charset="0"/>
              </a:defRPr>
            </a:lvl1pPr>
            <a:lvl2pPr marL="385315" indent="0">
              <a:buFontTx/>
              <a:buNone/>
              <a:defRPr/>
            </a:lvl2pPr>
            <a:lvl3pPr marL="878663" indent="0">
              <a:buFontTx/>
              <a:buNone/>
              <a:defRPr/>
            </a:lvl3pPr>
            <a:lvl4pPr marL="1336000" indent="0">
              <a:buFontTx/>
              <a:buNone/>
              <a:defRPr/>
            </a:lvl4pPr>
            <a:lvl5pPr marL="1829348" indent="0">
              <a:buFontTx/>
              <a:buNone/>
              <a:defRPr/>
            </a:lvl5pPr>
          </a:lstStyle>
          <a:p>
            <a:pPr marL="0" indent="0">
              <a:buNone/>
            </a:pPr>
            <a:r>
              <a:rPr lang="es-ES_tradnl" dirty="0" smtClean="0"/>
              <a:t>Título de la diapositiva</a:t>
            </a:r>
            <a:endParaRPr lang="es-ES_tradnl" dirty="0"/>
          </a:p>
        </p:txBody>
      </p:sp>
      <p:sp>
        <p:nvSpPr>
          <p:cNvPr id="20" name="Marcador de texto 19"/>
          <p:cNvSpPr>
            <a:spLocks noGrp="1"/>
          </p:cNvSpPr>
          <p:nvPr>
            <p:ph type="body" sz="quarter" idx="15" hasCustomPrompt="1"/>
          </p:nvPr>
        </p:nvSpPr>
        <p:spPr>
          <a:xfrm>
            <a:off x="575470" y="1766092"/>
            <a:ext cx="11041062" cy="347663"/>
          </a:xfrm>
        </p:spPr>
        <p:txBody>
          <a:bodyPr>
            <a:normAutofit/>
          </a:bodyPr>
          <a:lstStyle>
            <a:lvl1pPr marL="0" indent="0">
              <a:buNone/>
              <a:defRPr sz="1400" b="1" i="0" cap="all" baseline="0">
                <a:solidFill>
                  <a:schemeClr val="tx2"/>
                </a:solidFill>
                <a:latin typeface="Neo Sans" charset="0"/>
              </a:defRPr>
            </a:lvl1pPr>
            <a:lvl2pPr marL="385315" indent="0">
              <a:buNone/>
              <a:defRPr/>
            </a:lvl2pPr>
            <a:lvl3pPr marL="878663" indent="0">
              <a:buNone/>
              <a:defRPr/>
            </a:lvl3pPr>
            <a:lvl4pPr marL="1336000" indent="0">
              <a:buNone/>
              <a:defRPr/>
            </a:lvl4pPr>
            <a:lvl5pPr marL="1829348" indent="0">
              <a:buNone/>
              <a:defRPr/>
            </a:lvl5pPr>
          </a:lstStyle>
          <a:p>
            <a:pPr marL="0" indent="0">
              <a:buNone/>
            </a:pPr>
            <a:r>
              <a:rPr lang="es-ES_tradnl" dirty="0" smtClean="0"/>
              <a:t>Subtítulo</a:t>
            </a:r>
            <a:endParaRPr lang="es-ES_tradnl" dirty="0"/>
          </a:p>
        </p:txBody>
      </p:sp>
      <p:sp>
        <p:nvSpPr>
          <p:cNvPr id="22" name="Marcador de contenido 21"/>
          <p:cNvSpPr>
            <a:spLocks noGrp="1"/>
          </p:cNvSpPr>
          <p:nvPr>
            <p:ph sz="quarter" idx="16"/>
          </p:nvPr>
        </p:nvSpPr>
        <p:spPr>
          <a:xfrm>
            <a:off x="575469" y="2209800"/>
            <a:ext cx="11041062" cy="4113935"/>
          </a:xfrm>
        </p:spPr>
        <p:txBody>
          <a:bodyPr>
            <a:normAutofit/>
          </a:bodyPr>
          <a:lstStyle>
            <a:lvl1pPr marL="0" indent="0">
              <a:buClr>
                <a:schemeClr val="accent1"/>
              </a:buClr>
              <a:buFont typeface="Wingdings" charset="2"/>
              <a:buNone/>
              <a:defRPr sz="1400"/>
            </a:lvl1pPr>
            <a:lvl2pPr marL="633790" indent="-248475">
              <a:buClr>
                <a:schemeClr val="accent1"/>
              </a:buClr>
              <a:buFont typeface="Wingdings" charset="2"/>
              <a:buChar char="Ø"/>
              <a:defRPr sz="1400"/>
            </a:lvl2pPr>
            <a:lvl3pPr>
              <a:buClr>
                <a:schemeClr val="accent2"/>
              </a:buClr>
              <a:defRPr sz="1400"/>
            </a:lvl3pPr>
            <a:lvl4pPr marL="1494448" indent="-158448">
              <a:buClr>
                <a:schemeClr val="tx2"/>
              </a:buClr>
              <a:buFont typeface="Wingdings" charset="2"/>
              <a:buChar char="§"/>
              <a:defRPr sz="1400"/>
            </a:lvl4pPr>
            <a:lvl5pPr marL="1987796" indent="-158448">
              <a:buClr>
                <a:schemeClr val="tx2"/>
              </a:buClr>
              <a:buFont typeface="Wingdings" charset="2"/>
              <a:buChar char="§"/>
              <a:defRPr sz="1400"/>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cabezado capitulo 4">
    <p:bg>
      <p:bgPr>
        <a:solidFill>
          <a:schemeClr val="tx2"/>
        </a:solidFill>
        <a:effectLst/>
      </p:bgPr>
    </p:bg>
    <p:spTree>
      <p:nvGrpSpPr>
        <p:cNvPr id="1" name=""/>
        <p:cNvGrpSpPr/>
        <p:nvPr/>
      </p:nvGrpSpPr>
      <p:grpSpPr>
        <a:xfrm>
          <a:off x="0" y="0"/>
          <a:ext cx="0" cy="0"/>
          <a:chOff x="0" y="0"/>
          <a:chExt cx="0" cy="0"/>
        </a:xfrm>
      </p:grpSpPr>
      <p:pic>
        <p:nvPicPr>
          <p:cNvPr id="9" name="Imagen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12192000" cy="6858000"/>
          </a:xfrm>
          <a:prstGeom prst="rect">
            <a:avLst/>
          </a:prstGeom>
        </p:spPr>
      </p:pic>
      <p:pic>
        <p:nvPicPr>
          <p:cNvPr id="11" name="Imagen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94080" y="6224970"/>
            <a:ext cx="2488320" cy="366134"/>
          </a:xfrm>
          <a:prstGeom prst="rect">
            <a:avLst/>
          </a:prstGeom>
        </p:spPr>
      </p:pic>
      <p:sp>
        <p:nvSpPr>
          <p:cNvPr id="5" name="Marcador de texto 4"/>
          <p:cNvSpPr>
            <a:spLocks noGrp="1"/>
          </p:cNvSpPr>
          <p:nvPr>
            <p:ph type="body" sz="quarter" idx="10" hasCustomPrompt="1"/>
          </p:nvPr>
        </p:nvSpPr>
        <p:spPr>
          <a:xfrm>
            <a:off x="660400" y="618066"/>
            <a:ext cx="10922000" cy="753534"/>
          </a:xfrm>
        </p:spPr>
        <p:txBody>
          <a:bodyPr>
            <a:noAutofit/>
          </a:bodyPr>
          <a:lstStyle>
            <a:lvl1pPr marL="457200" indent="-457200" algn="r">
              <a:buClr>
                <a:schemeClr val="accent1"/>
              </a:buClr>
              <a:buFont typeface="+mj-lt"/>
              <a:buAutoNum type="arabicPeriod" startAt="4"/>
              <a:defRPr sz="32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ítulo y objetos capitulo 4">
    <p:spTree>
      <p:nvGrpSpPr>
        <p:cNvPr id="1" name=""/>
        <p:cNvGrpSpPr/>
        <p:nvPr/>
      </p:nvGrpSpPr>
      <p:grpSpPr>
        <a:xfrm>
          <a:off x="0" y="0"/>
          <a:ext cx="0" cy="0"/>
          <a:chOff x="0" y="0"/>
          <a:chExt cx="0" cy="0"/>
        </a:xfrm>
      </p:grpSpPr>
      <p:sp>
        <p:nvSpPr>
          <p:cNvPr id="2" name="Rectángulo 1"/>
          <p:cNvSpPr/>
          <p:nvPr userDrawn="1"/>
        </p:nvSpPr>
        <p:spPr>
          <a:xfrm>
            <a:off x="0" y="0"/>
            <a:ext cx="12211051" cy="96083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13" name="Imagen 1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12192000" cy="960832"/>
          </a:xfrm>
          <a:prstGeom prst="rect">
            <a:avLst/>
          </a:prstGeom>
        </p:spPr>
      </p:pic>
      <p:sp>
        <p:nvSpPr>
          <p:cNvPr id="11" name="Marcador de texto 4"/>
          <p:cNvSpPr>
            <a:spLocks noGrp="1"/>
          </p:cNvSpPr>
          <p:nvPr>
            <p:ph type="body" sz="quarter" idx="10" hasCustomPrompt="1"/>
          </p:nvPr>
        </p:nvSpPr>
        <p:spPr>
          <a:xfrm>
            <a:off x="575468" y="207298"/>
            <a:ext cx="11041063" cy="605502"/>
          </a:xfrm>
        </p:spPr>
        <p:txBody>
          <a:bodyPr anchor="b">
            <a:noAutofit/>
          </a:bodyPr>
          <a:lstStyle>
            <a:lvl1pPr marL="457200" indent="-349200" algn="r">
              <a:buClr>
                <a:schemeClr val="bg1"/>
              </a:buClr>
              <a:buFont typeface="+mj-lt"/>
              <a:buAutoNum type="arabicPeriod" startAt="4"/>
              <a:defRPr sz="20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
        <p:nvSpPr>
          <p:cNvPr id="6" name="Marcador de número de diapositiva 5"/>
          <p:cNvSpPr>
            <a:spLocks noGrp="1"/>
          </p:cNvSpPr>
          <p:nvPr>
            <p:ph type="sldNum" sz="quarter" idx="12"/>
          </p:nvPr>
        </p:nvSpPr>
        <p:spPr>
          <a:xfrm>
            <a:off x="5335354" y="6396395"/>
            <a:ext cx="1521290" cy="365125"/>
          </a:xfrm>
          <a:ln>
            <a:noFill/>
          </a:ln>
        </p:spPr>
        <p:txBody>
          <a:bodyPr/>
          <a:lstStyle>
            <a:lvl1pPr algn="ctr">
              <a:defRPr>
                <a:solidFill>
                  <a:schemeClr val="tx2"/>
                </a:solidFill>
              </a:defRPr>
            </a:lvl1pPr>
          </a:lstStyle>
          <a:p>
            <a:r>
              <a:rPr lang="es-ES" dirty="0" smtClean="0">
                <a:solidFill>
                  <a:schemeClr val="accent1"/>
                </a:solidFill>
              </a:rPr>
              <a:t>–</a:t>
            </a:r>
            <a:r>
              <a:rPr lang="es-ES" dirty="0" smtClean="0"/>
              <a:t> </a:t>
            </a:r>
            <a:fld id="{99AA182C-45DF-8A49-B3CA-6271E8C4F04A}" type="slidenum">
              <a:rPr lang="es-ES" smtClean="0"/>
              <a:pPr/>
              <a:t>‹Nº›</a:t>
            </a:fld>
            <a:r>
              <a:rPr lang="es-ES" dirty="0" smtClean="0">
                <a:solidFill>
                  <a:srgbClr val="00B2A9"/>
                </a:solidFill>
              </a:rPr>
              <a:t> –</a:t>
            </a:r>
            <a:endParaRPr lang="es-ES" dirty="0">
              <a:solidFill>
                <a:srgbClr val="00B2A9"/>
              </a:solidFill>
            </a:endParaRPr>
          </a:p>
        </p:txBody>
      </p:sp>
      <p:pic>
        <p:nvPicPr>
          <p:cNvPr id="7" name="Imagen 6" descr="QUIRONPREVENCION_HORIZ_rgb.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348055" y="6396394"/>
            <a:ext cx="2488320" cy="366190"/>
          </a:xfrm>
          <a:prstGeom prst="rect">
            <a:avLst/>
          </a:prstGeom>
        </p:spPr>
      </p:pic>
      <p:sp>
        <p:nvSpPr>
          <p:cNvPr id="17" name="Marcador de texto 16"/>
          <p:cNvSpPr>
            <a:spLocks noGrp="1"/>
          </p:cNvSpPr>
          <p:nvPr>
            <p:ph type="body" sz="quarter" idx="14" hasCustomPrompt="1"/>
          </p:nvPr>
        </p:nvSpPr>
        <p:spPr>
          <a:xfrm>
            <a:off x="575469" y="960832"/>
            <a:ext cx="11041063" cy="814150"/>
          </a:xfrm>
        </p:spPr>
        <p:txBody>
          <a:bodyPr anchor="b">
            <a:noAutofit/>
          </a:bodyPr>
          <a:lstStyle>
            <a:lvl1pPr marL="0" indent="0">
              <a:buFontTx/>
              <a:buNone/>
              <a:defRPr sz="2800">
                <a:solidFill>
                  <a:schemeClr val="accent1"/>
                </a:solidFill>
                <a:latin typeface="Neo Sans" charset="0"/>
                <a:ea typeface="Neo Sans" charset="0"/>
                <a:cs typeface="Neo Sans" charset="0"/>
              </a:defRPr>
            </a:lvl1pPr>
            <a:lvl2pPr marL="385315" indent="0">
              <a:buFontTx/>
              <a:buNone/>
              <a:defRPr/>
            </a:lvl2pPr>
            <a:lvl3pPr marL="878663" indent="0">
              <a:buFontTx/>
              <a:buNone/>
              <a:defRPr/>
            </a:lvl3pPr>
            <a:lvl4pPr marL="1336000" indent="0">
              <a:buFontTx/>
              <a:buNone/>
              <a:defRPr/>
            </a:lvl4pPr>
            <a:lvl5pPr marL="1829348" indent="0">
              <a:buFontTx/>
              <a:buNone/>
              <a:defRPr/>
            </a:lvl5pPr>
          </a:lstStyle>
          <a:p>
            <a:pPr marL="0" indent="0">
              <a:buNone/>
            </a:pPr>
            <a:r>
              <a:rPr lang="es-ES_tradnl" dirty="0" smtClean="0"/>
              <a:t>Título de la diapositiva</a:t>
            </a:r>
            <a:endParaRPr lang="es-ES_tradnl" dirty="0"/>
          </a:p>
        </p:txBody>
      </p:sp>
      <p:sp>
        <p:nvSpPr>
          <p:cNvPr id="20" name="Marcador de texto 19"/>
          <p:cNvSpPr>
            <a:spLocks noGrp="1"/>
          </p:cNvSpPr>
          <p:nvPr>
            <p:ph type="body" sz="quarter" idx="15" hasCustomPrompt="1"/>
          </p:nvPr>
        </p:nvSpPr>
        <p:spPr>
          <a:xfrm>
            <a:off x="575470" y="1766092"/>
            <a:ext cx="11041062" cy="347663"/>
          </a:xfrm>
        </p:spPr>
        <p:txBody>
          <a:bodyPr>
            <a:normAutofit/>
          </a:bodyPr>
          <a:lstStyle>
            <a:lvl1pPr marL="0" indent="0">
              <a:buNone/>
              <a:defRPr sz="1400" b="1" i="0" cap="all" baseline="0">
                <a:solidFill>
                  <a:schemeClr val="tx2"/>
                </a:solidFill>
                <a:latin typeface="Neo Sans" charset="0"/>
              </a:defRPr>
            </a:lvl1pPr>
            <a:lvl2pPr marL="385315" indent="0">
              <a:buNone/>
              <a:defRPr/>
            </a:lvl2pPr>
            <a:lvl3pPr marL="878663" indent="0">
              <a:buNone/>
              <a:defRPr/>
            </a:lvl3pPr>
            <a:lvl4pPr marL="1336000" indent="0">
              <a:buNone/>
              <a:defRPr/>
            </a:lvl4pPr>
            <a:lvl5pPr marL="1829348" indent="0">
              <a:buNone/>
              <a:defRPr/>
            </a:lvl5pPr>
          </a:lstStyle>
          <a:p>
            <a:pPr marL="0" indent="0">
              <a:buNone/>
            </a:pPr>
            <a:r>
              <a:rPr lang="es-ES_tradnl" dirty="0" smtClean="0"/>
              <a:t>Subtítulo</a:t>
            </a:r>
            <a:endParaRPr lang="es-ES_tradnl" dirty="0"/>
          </a:p>
        </p:txBody>
      </p:sp>
      <p:sp>
        <p:nvSpPr>
          <p:cNvPr id="22" name="Marcador de contenido 21"/>
          <p:cNvSpPr>
            <a:spLocks noGrp="1"/>
          </p:cNvSpPr>
          <p:nvPr>
            <p:ph sz="quarter" idx="16"/>
          </p:nvPr>
        </p:nvSpPr>
        <p:spPr>
          <a:xfrm>
            <a:off x="575469" y="2209800"/>
            <a:ext cx="11041062" cy="4113935"/>
          </a:xfrm>
        </p:spPr>
        <p:txBody>
          <a:bodyPr>
            <a:normAutofit/>
          </a:bodyPr>
          <a:lstStyle>
            <a:lvl1pPr marL="0" indent="0">
              <a:buClr>
                <a:schemeClr val="accent1"/>
              </a:buClr>
              <a:buFont typeface="Wingdings" charset="2"/>
              <a:buNone/>
              <a:defRPr sz="1400"/>
            </a:lvl1pPr>
            <a:lvl2pPr marL="633790" indent="-248475">
              <a:buClr>
                <a:schemeClr val="accent1"/>
              </a:buClr>
              <a:buFont typeface="Wingdings" charset="2"/>
              <a:buChar char="Ø"/>
              <a:defRPr sz="1400"/>
            </a:lvl2pPr>
            <a:lvl3pPr>
              <a:buClr>
                <a:schemeClr val="accent2"/>
              </a:buClr>
              <a:defRPr sz="1400"/>
            </a:lvl3pPr>
            <a:lvl4pPr marL="1494448" indent="-158448">
              <a:buClr>
                <a:schemeClr val="tx2"/>
              </a:buClr>
              <a:buFont typeface="Wingdings" charset="2"/>
              <a:buChar char="§"/>
              <a:defRPr sz="1400"/>
            </a:lvl4pPr>
            <a:lvl5pPr marL="1987796" indent="-158448">
              <a:buClr>
                <a:schemeClr val="tx2"/>
              </a:buClr>
              <a:buFont typeface="Wingdings" charset="2"/>
              <a:buChar char="§"/>
              <a:defRPr sz="1400"/>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cabezado capitulo 5">
    <p:bg>
      <p:bgPr>
        <a:solidFill>
          <a:schemeClr val="tx2"/>
        </a:solidFill>
        <a:effectLst/>
      </p:bgPr>
    </p:bg>
    <p:spTree>
      <p:nvGrpSpPr>
        <p:cNvPr id="1" name=""/>
        <p:cNvGrpSpPr/>
        <p:nvPr/>
      </p:nvGrpSpPr>
      <p:grpSpPr>
        <a:xfrm>
          <a:off x="0" y="0"/>
          <a:ext cx="0" cy="0"/>
          <a:chOff x="0" y="0"/>
          <a:chExt cx="0" cy="0"/>
        </a:xfrm>
      </p:grpSpPr>
      <p:pic>
        <p:nvPicPr>
          <p:cNvPr id="9" name="Imagen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1" name="Imagen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94080" y="6224970"/>
            <a:ext cx="2488320" cy="366134"/>
          </a:xfrm>
          <a:prstGeom prst="rect">
            <a:avLst/>
          </a:prstGeom>
        </p:spPr>
      </p:pic>
      <p:sp>
        <p:nvSpPr>
          <p:cNvPr id="5" name="Marcador de texto 4"/>
          <p:cNvSpPr>
            <a:spLocks noGrp="1"/>
          </p:cNvSpPr>
          <p:nvPr>
            <p:ph type="body" sz="quarter" idx="10" hasCustomPrompt="1"/>
          </p:nvPr>
        </p:nvSpPr>
        <p:spPr>
          <a:xfrm>
            <a:off x="660400" y="618066"/>
            <a:ext cx="10922000" cy="753534"/>
          </a:xfrm>
        </p:spPr>
        <p:txBody>
          <a:bodyPr>
            <a:noAutofit/>
          </a:bodyPr>
          <a:lstStyle>
            <a:lvl1pPr marL="457200" indent="-457200" algn="r">
              <a:buClr>
                <a:schemeClr val="accent1"/>
              </a:buClr>
              <a:buFont typeface="+mj-lt"/>
              <a:buAutoNum type="arabicPeriod" startAt="5"/>
              <a:defRPr sz="32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Tree>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ítulo y objetos capitulo 5">
    <p:spTree>
      <p:nvGrpSpPr>
        <p:cNvPr id="1" name=""/>
        <p:cNvGrpSpPr/>
        <p:nvPr/>
      </p:nvGrpSpPr>
      <p:grpSpPr>
        <a:xfrm>
          <a:off x="0" y="0"/>
          <a:ext cx="0" cy="0"/>
          <a:chOff x="0" y="0"/>
          <a:chExt cx="0" cy="0"/>
        </a:xfrm>
      </p:grpSpPr>
      <p:sp>
        <p:nvSpPr>
          <p:cNvPr id="2" name="Rectángulo 1"/>
          <p:cNvSpPr/>
          <p:nvPr userDrawn="1"/>
        </p:nvSpPr>
        <p:spPr>
          <a:xfrm>
            <a:off x="1" y="0"/>
            <a:ext cx="12192000" cy="96083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14" name="Imagen 1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960832"/>
          </a:xfrm>
          <a:prstGeom prst="rect">
            <a:avLst/>
          </a:prstGeom>
        </p:spPr>
      </p:pic>
      <p:sp>
        <p:nvSpPr>
          <p:cNvPr id="11" name="Marcador de texto 4"/>
          <p:cNvSpPr>
            <a:spLocks noGrp="1"/>
          </p:cNvSpPr>
          <p:nvPr>
            <p:ph type="body" sz="quarter" idx="10" hasCustomPrompt="1"/>
          </p:nvPr>
        </p:nvSpPr>
        <p:spPr>
          <a:xfrm>
            <a:off x="575468" y="207298"/>
            <a:ext cx="11041063" cy="605502"/>
          </a:xfrm>
        </p:spPr>
        <p:txBody>
          <a:bodyPr anchor="b">
            <a:noAutofit/>
          </a:bodyPr>
          <a:lstStyle>
            <a:lvl1pPr marL="457200" indent="-349200" algn="r">
              <a:buClr>
                <a:schemeClr val="bg1"/>
              </a:buClr>
              <a:buFont typeface="+mj-lt"/>
              <a:buAutoNum type="arabicPeriod" startAt="5"/>
              <a:defRPr sz="20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
        <p:nvSpPr>
          <p:cNvPr id="6" name="Marcador de número de diapositiva 5"/>
          <p:cNvSpPr>
            <a:spLocks noGrp="1"/>
          </p:cNvSpPr>
          <p:nvPr>
            <p:ph type="sldNum" sz="quarter" idx="12"/>
          </p:nvPr>
        </p:nvSpPr>
        <p:spPr>
          <a:xfrm>
            <a:off x="5335354" y="6396395"/>
            <a:ext cx="1521290" cy="365125"/>
          </a:xfrm>
          <a:ln>
            <a:noFill/>
          </a:ln>
        </p:spPr>
        <p:txBody>
          <a:bodyPr/>
          <a:lstStyle>
            <a:lvl1pPr algn="ctr">
              <a:defRPr>
                <a:solidFill>
                  <a:schemeClr val="tx2"/>
                </a:solidFill>
              </a:defRPr>
            </a:lvl1pPr>
          </a:lstStyle>
          <a:p>
            <a:r>
              <a:rPr lang="es-ES" dirty="0" smtClean="0">
                <a:solidFill>
                  <a:schemeClr val="accent1"/>
                </a:solidFill>
              </a:rPr>
              <a:t>–</a:t>
            </a:r>
            <a:r>
              <a:rPr lang="es-ES" dirty="0" smtClean="0"/>
              <a:t> </a:t>
            </a:r>
            <a:fld id="{99AA182C-45DF-8A49-B3CA-6271E8C4F04A}" type="slidenum">
              <a:rPr lang="es-ES" smtClean="0"/>
              <a:pPr/>
              <a:t>‹Nº›</a:t>
            </a:fld>
            <a:r>
              <a:rPr lang="es-ES" dirty="0" smtClean="0">
                <a:solidFill>
                  <a:srgbClr val="00B2A9"/>
                </a:solidFill>
              </a:rPr>
              <a:t> –</a:t>
            </a:r>
            <a:endParaRPr lang="es-ES" dirty="0">
              <a:solidFill>
                <a:srgbClr val="00B2A9"/>
              </a:solidFill>
            </a:endParaRPr>
          </a:p>
        </p:txBody>
      </p:sp>
      <p:pic>
        <p:nvPicPr>
          <p:cNvPr id="7" name="Imagen 6" descr="QUIRONPREVENCION_HORIZ_rgb.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348055" y="6396394"/>
            <a:ext cx="2488320" cy="366190"/>
          </a:xfrm>
          <a:prstGeom prst="rect">
            <a:avLst/>
          </a:prstGeom>
        </p:spPr>
      </p:pic>
      <p:sp>
        <p:nvSpPr>
          <p:cNvPr id="17" name="Marcador de texto 16"/>
          <p:cNvSpPr>
            <a:spLocks noGrp="1"/>
          </p:cNvSpPr>
          <p:nvPr>
            <p:ph type="body" sz="quarter" idx="14" hasCustomPrompt="1"/>
          </p:nvPr>
        </p:nvSpPr>
        <p:spPr>
          <a:xfrm>
            <a:off x="575469" y="960832"/>
            <a:ext cx="11041063" cy="814150"/>
          </a:xfrm>
        </p:spPr>
        <p:txBody>
          <a:bodyPr anchor="b">
            <a:noAutofit/>
          </a:bodyPr>
          <a:lstStyle>
            <a:lvl1pPr marL="0" indent="0">
              <a:buFontTx/>
              <a:buNone/>
              <a:defRPr sz="2800">
                <a:solidFill>
                  <a:schemeClr val="accent1"/>
                </a:solidFill>
                <a:latin typeface="Neo Sans" charset="0"/>
                <a:ea typeface="Neo Sans" charset="0"/>
                <a:cs typeface="Neo Sans" charset="0"/>
              </a:defRPr>
            </a:lvl1pPr>
            <a:lvl2pPr marL="385315" indent="0">
              <a:buFontTx/>
              <a:buNone/>
              <a:defRPr/>
            </a:lvl2pPr>
            <a:lvl3pPr marL="878663" indent="0">
              <a:buFontTx/>
              <a:buNone/>
              <a:defRPr/>
            </a:lvl3pPr>
            <a:lvl4pPr marL="1336000" indent="0">
              <a:buFontTx/>
              <a:buNone/>
              <a:defRPr/>
            </a:lvl4pPr>
            <a:lvl5pPr marL="1829348" indent="0">
              <a:buFontTx/>
              <a:buNone/>
              <a:defRPr/>
            </a:lvl5pPr>
          </a:lstStyle>
          <a:p>
            <a:pPr marL="0" indent="0">
              <a:buNone/>
            </a:pPr>
            <a:r>
              <a:rPr lang="es-ES_tradnl" dirty="0" smtClean="0"/>
              <a:t>Título de la diapositiva</a:t>
            </a:r>
            <a:endParaRPr lang="es-ES_tradnl" dirty="0"/>
          </a:p>
        </p:txBody>
      </p:sp>
      <p:sp>
        <p:nvSpPr>
          <p:cNvPr id="20" name="Marcador de texto 19"/>
          <p:cNvSpPr>
            <a:spLocks noGrp="1"/>
          </p:cNvSpPr>
          <p:nvPr>
            <p:ph type="body" sz="quarter" idx="15" hasCustomPrompt="1"/>
          </p:nvPr>
        </p:nvSpPr>
        <p:spPr>
          <a:xfrm>
            <a:off x="575470" y="1766092"/>
            <a:ext cx="11041062" cy="347663"/>
          </a:xfrm>
        </p:spPr>
        <p:txBody>
          <a:bodyPr>
            <a:normAutofit/>
          </a:bodyPr>
          <a:lstStyle>
            <a:lvl1pPr marL="0" indent="0">
              <a:buNone/>
              <a:defRPr sz="1400" b="1" i="0" cap="all" baseline="0">
                <a:solidFill>
                  <a:schemeClr val="tx2"/>
                </a:solidFill>
                <a:latin typeface="Neo Sans" charset="0"/>
              </a:defRPr>
            </a:lvl1pPr>
            <a:lvl2pPr marL="385315" indent="0">
              <a:buNone/>
              <a:defRPr/>
            </a:lvl2pPr>
            <a:lvl3pPr marL="878663" indent="0">
              <a:buNone/>
              <a:defRPr/>
            </a:lvl3pPr>
            <a:lvl4pPr marL="1336000" indent="0">
              <a:buNone/>
              <a:defRPr/>
            </a:lvl4pPr>
            <a:lvl5pPr marL="1829348" indent="0">
              <a:buNone/>
              <a:defRPr/>
            </a:lvl5pPr>
          </a:lstStyle>
          <a:p>
            <a:pPr marL="0" indent="0">
              <a:buNone/>
            </a:pPr>
            <a:r>
              <a:rPr lang="es-ES_tradnl" dirty="0" smtClean="0"/>
              <a:t>Subtítulo</a:t>
            </a:r>
            <a:endParaRPr lang="es-ES_tradnl" dirty="0"/>
          </a:p>
        </p:txBody>
      </p:sp>
      <p:sp>
        <p:nvSpPr>
          <p:cNvPr id="22" name="Marcador de contenido 21"/>
          <p:cNvSpPr>
            <a:spLocks noGrp="1"/>
          </p:cNvSpPr>
          <p:nvPr>
            <p:ph sz="quarter" idx="16"/>
          </p:nvPr>
        </p:nvSpPr>
        <p:spPr>
          <a:xfrm>
            <a:off x="575469" y="2209800"/>
            <a:ext cx="11041062" cy="4113935"/>
          </a:xfrm>
        </p:spPr>
        <p:txBody>
          <a:bodyPr>
            <a:normAutofit/>
          </a:bodyPr>
          <a:lstStyle>
            <a:lvl1pPr marL="0" indent="0">
              <a:buClr>
                <a:schemeClr val="accent1"/>
              </a:buClr>
              <a:buFont typeface="Wingdings" charset="2"/>
              <a:buNone/>
              <a:defRPr sz="1400"/>
            </a:lvl1pPr>
            <a:lvl2pPr marL="633790" indent="-248475">
              <a:buClr>
                <a:schemeClr val="accent1"/>
              </a:buClr>
              <a:buFont typeface="Wingdings" charset="2"/>
              <a:buChar char="Ø"/>
              <a:defRPr sz="1400"/>
            </a:lvl2pPr>
            <a:lvl3pPr>
              <a:buClr>
                <a:schemeClr val="accent2"/>
              </a:buClr>
              <a:defRPr sz="1400"/>
            </a:lvl3pPr>
            <a:lvl4pPr marL="1494448" indent="-158448">
              <a:buClr>
                <a:schemeClr val="tx2"/>
              </a:buClr>
              <a:buFont typeface="Wingdings" charset="2"/>
              <a:buChar char="§"/>
              <a:defRPr sz="1400"/>
            </a:lvl4pPr>
            <a:lvl5pPr marL="1987796" indent="-158448">
              <a:buClr>
                <a:schemeClr val="tx2"/>
              </a:buClr>
              <a:buFont typeface="Wingdings" charset="2"/>
              <a:buChar char="§"/>
              <a:defRPr sz="1400"/>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Tree>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cabezado capitulo 6">
    <p:bg>
      <p:bgPr>
        <a:solidFill>
          <a:schemeClr val="tx2"/>
        </a:solidFill>
        <a:effectLst/>
      </p:bgPr>
    </p:bg>
    <p:spTree>
      <p:nvGrpSpPr>
        <p:cNvPr id="1" name=""/>
        <p:cNvGrpSpPr/>
        <p:nvPr/>
      </p:nvGrpSpPr>
      <p:grpSpPr>
        <a:xfrm>
          <a:off x="0" y="0"/>
          <a:ext cx="0" cy="0"/>
          <a:chOff x="0" y="0"/>
          <a:chExt cx="0" cy="0"/>
        </a:xfrm>
      </p:grpSpPr>
      <p:pic>
        <p:nvPicPr>
          <p:cNvPr id="9" name="Imagen 8"/>
          <p:cNvPicPr>
            <a:picLocks noChangeAspect="1"/>
          </p:cNvPicPr>
          <p:nvPr userDrawn="1"/>
        </p:nvPicPr>
        <p:blipFill rotWithShape="1">
          <a:blip r:embed="rId2" cstate="screen">
            <a:alphaModFix amt="83000"/>
            <a:extLst>
              <a:ext uri="{28A0092B-C50C-407E-A947-70E740481C1C}">
                <a14:useLocalDpi xmlns:a14="http://schemas.microsoft.com/office/drawing/2010/main"/>
              </a:ext>
            </a:extLst>
          </a:blip>
          <a:srcRect/>
          <a:stretch/>
        </p:blipFill>
        <p:spPr>
          <a:xfrm flipH="1">
            <a:off x="0" y="0"/>
            <a:ext cx="12192000" cy="6858000"/>
          </a:xfrm>
          <a:prstGeom prst="rect">
            <a:avLst/>
          </a:prstGeom>
        </p:spPr>
      </p:pic>
      <p:pic>
        <p:nvPicPr>
          <p:cNvPr id="11" name="Imagen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94080" y="6224970"/>
            <a:ext cx="2488320" cy="366134"/>
          </a:xfrm>
          <a:prstGeom prst="rect">
            <a:avLst/>
          </a:prstGeom>
        </p:spPr>
      </p:pic>
      <p:sp>
        <p:nvSpPr>
          <p:cNvPr id="5" name="Marcador de texto 4"/>
          <p:cNvSpPr>
            <a:spLocks noGrp="1"/>
          </p:cNvSpPr>
          <p:nvPr>
            <p:ph type="body" sz="quarter" idx="10" hasCustomPrompt="1"/>
          </p:nvPr>
        </p:nvSpPr>
        <p:spPr>
          <a:xfrm>
            <a:off x="660400" y="618066"/>
            <a:ext cx="10922000" cy="753534"/>
          </a:xfrm>
        </p:spPr>
        <p:txBody>
          <a:bodyPr>
            <a:noAutofit/>
          </a:bodyPr>
          <a:lstStyle>
            <a:lvl1pPr marL="457200" indent="-457200" algn="r">
              <a:buClr>
                <a:schemeClr val="accent1"/>
              </a:buClr>
              <a:buFont typeface="+mj-lt"/>
              <a:buAutoNum type="arabicPeriod" startAt="6"/>
              <a:defRPr sz="32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ítulo y objetos capitulo 6">
    <p:spTree>
      <p:nvGrpSpPr>
        <p:cNvPr id="1" name=""/>
        <p:cNvGrpSpPr/>
        <p:nvPr/>
      </p:nvGrpSpPr>
      <p:grpSpPr>
        <a:xfrm>
          <a:off x="0" y="0"/>
          <a:ext cx="0" cy="0"/>
          <a:chOff x="0" y="0"/>
          <a:chExt cx="0" cy="0"/>
        </a:xfrm>
      </p:grpSpPr>
      <p:sp>
        <p:nvSpPr>
          <p:cNvPr id="2" name="Rectángulo 1"/>
          <p:cNvSpPr/>
          <p:nvPr userDrawn="1"/>
        </p:nvSpPr>
        <p:spPr>
          <a:xfrm>
            <a:off x="1" y="0"/>
            <a:ext cx="12192000" cy="96083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14" name="Imagen 13"/>
          <p:cNvPicPr>
            <a:picLocks noChangeAspect="1"/>
          </p:cNvPicPr>
          <p:nvPr userDrawn="1"/>
        </p:nvPicPr>
        <p:blipFill rotWithShape="1">
          <a:blip r:embed="rId2" cstate="screen">
            <a:alphaModFix amt="74000"/>
            <a:extLst>
              <a:ext uri="{28A0092B-C50C-407E-A947-70E740481C1C}">
                <a14:useLocalDpi xmlns:a14="http://schemas.microsoft.com/office/drawing/2010/main"/>
              </a:ext>
            </a:extLst>
          </a:blip>
          <a:srcRect/>
          <a:stretch/>
        </p:blipFill>
        <p:spPr>
          <a:xfrm flipH="1">
            <a:off x="0" y="0"/>
            <a:ext cx="12192000" cy="960832"/>
          </a:xfrm>
          <a:prstGeom prst="rect">
            <a:avLst/>
          </a:prstGeom>
        </p:spPr>
      </p:pic>
      <p:sp>
        <p:nvSpPr>
          <p:cNvPr id="11" name="Marcador de texto 4"/>
          <p:cNvSpPr>
            <a:spLocks noGrp="1"/>
          </p:cNvSpPr>
          <p:nvPr>
            <p:ph type="body" sz="quarter" idx="10" hasCustomPrompt="1"/>
          </p:nvPr>
        </p:nvSpPr>
        <p:spPr>
          <a:xfrm>
            <a:off x="575468" y="207298"/>
            <a:ext cx="11041063" cy="605502"/>
          </a:xfrm>
        </p:spPr>
        <p:txBody>
          <a:bodyPr anchor="b">
            <a:noAutofit/>
          </a:bodyPr>
          <a:lstStyle>
            <a:lvl1pPr marL="457200" indent="-349200" algn="r">
              <a:buClr>
                <a:schemeClr val="bg1"/>
              </a:buClr>
              <a:buFont typeface="+mj-lt"/>
              <a:buAutoNum type="arabicPeriod" startAt="6"/>
              <a:defRPr sz="20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
        <p:nvSpPr>
          <p:cNvPr id="6" name="Marcador de número de diapositiva 5"/>
          <p:cNvSpPr>
            <a:spLocks noGrp="1"/>
          </p:cNvSpPr>
          <p:nvPr>
            <p:ph type="sldNum" sz="quarter" idx="12"/>
          </p:nvPr>
        </p:nvSpPr>
        <p:spPr>
          <a:xfrm>
            <a:off x="5335354" y="6396395"/>
            <a:ext cx="1521290" cy="365125"/>
          </a:xfrm>
          <a:ln>
            <a:noFill/>
          </a:ln>
        </p:spPr>
        <p:txBody>
          <a:bodyPr/>
          <a:lstStyle>
            <a:lvl1pPr algn="ctr">
              <a:defRPr>
                <a:solidFill>
                  <a:schemeClr val="tx2"/>
                </a:solidFill>
              </a:defRPr>
            </a:lvl1pPr>
          </a:lstStyle>
          <a:p>
            <a:r>
              <a:rPr lang="es-ES" dirty="0" smtClean="0">
                <a:solidFill>
                  <a:schemeClr val="accent1"/>
                </a:solidFill>
              </a:rPr>
              <a:t>–</a:t>
            </a:r>
            <a:r>
              <a:rPr lang="es-ES" dirty="0" smtClean="0"/>
              <a:t> </a:t>
            </a:r>
            <a:fld id="{99AA182C-45DF-8A49-B3CA-6271E8C4F04A}" type="slidenum">
              <a:rPr lang="es-ES" smtClean="0"/>
              <a:pPr/>
              <a:t>‹Nº›</a:t>
            </a:fld>
            <a:r>
              <a:rPr lang="es-ES" dirty="0" smtClean="0">
                <a:solidFill>
                  <a:srgbClr val="00B2A9"/>
                </a:solidFill>
              </a:rPr>
              <a:t> –</a:t>
            </a:r>
            <a:endParaRPr lang="es-ES" dirty="0">
              <a:solidFill>
                <a:srgbClr val="00B2A9"/>
              </a:solidFill>
            </a:endParaRPr>
          </a:p>
        </p:txBody>
      </p:sp>
      <p:pic>
        <p:nvPicPr>
          <p:cNvPr id="7" name="Imagen 6" descr="QUIRONPREVENCION_HORIZ_rgb.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348055" y="6396394"/>
            <a:ext cx="2488320" cy="366190"/>
          </a:xfrm>
          <a:prstGeom prst="rect">
            <a:avLst/>
          </a:prstGeom>
        </p:spPr>
      </p:pic>
      <p:sp>
        <p:nvSpPr>
          <p:cNvPr id="17" name="Marcador de texto 16"/>
          <p:cNvSpPr>
            <a:spLocks noGrp="1"/>
          </p:cNvSpPr>
          <p:nvPr>
            <p:ph type="body" sz="quarter" idx="14" hasCustomPrompt="1"/>
          </p:nvPr>
        </p:nvSpPr>
        <p:spPr>
          <a:xfrm>
            <a:off x="575469" y="960832"/>
            <a:ext cx="11041063" cy="814150"/>
          </a:xfrm>
        </p:spPr>
        <p:txBody>
          <a:bodyPr anchor="b">
            <a:noAutofit/>
          </a:bodyPr>
          <a:lstStyle>
            <a:lvl1pPr marL="0" indent="0">
              <a:buFontTx/>
              <a:buNone/>
              <a:defRPr sz="2800">
                <a:solidFill>
                  <a:schemeClr val="accent1"/>
                </a:solidFill>
                <a:latin typeface="Neo Sans" charset="0"/>
                <a:ea typeface="Neo Sans" charset="0"/>
                <a:cs typeface="Neo Sans" charset="0"/>
              </a:defRPr>
            </a:lvl1pPr>
            <a:lvl2pPr marL="385315" indent="0">
              <a:buFontTx/>
              <a:buNone/>
              <a:defRPr/>
            </a:lvl2pPr>
            <a:lvl3pPr marL="878663" indent="0">
              <a:buFontTx/>
              <a:buNone/>
              <a:defRPr/>
            </a:lvl3pPr>
            <a:lvl4pPr marL="1336000" indent="0">
              <a:buFontTx/>
              <a:buNone/>
              <a:defRPr/>
            </a:lvl4pPr>
            <a:lvl5pPr marL="1829348" indent="0">
              <a:buFontTx/>
              <a:buNone/>
              <a:defRPr/>
            </a:lvl5pPr>
          </a:lstStyle>
          <a:p>
            <a:pPr marL="0" indent="0">
              <a:buNone/>
            </a:pPr>
            <a:r>
              <a:rPr lang="es-ES_tradnl" dirty="0" smtClean="0"/>
              <a:t>Título de la diapositiva</a:t>
            </a:r>
            <a:endParaRPr lang="es-ES_tradnl" dirty="0"/>
          </a:p>
        </p:txBody>
      </p:sp>
      <p:sp>
        <p:nvSpPr>
          <p:cNvPr id="20" name="Marcador de texto 19"/>
          <p:cNvSpPr>
            <a:spLocks noGrp="1"/>
          </p:cNvSpPr>
          <p:nvPr>
            <p:ph type="body" sz="quarter" idx="15" hasCustomPrompt="1"/>
          </p:nvPr>
        </p:nvSpPr>
        <p:spPr>
          <a:xfrm>
            <a:off x="575470" y="1766092"/>
            <a:ext cx="11041062" cy="347663"/>
          </a:xfrm>
        </p:spPr>
        <p:txBody>
          <a:bodyPr>
            <a:normAutofit/>
          </a:bodyPr>
          <a:lstStyle>
            <a:lvl1pPr marL="0" indent="0">
              <a:buNone/>
              <a:defRPr sz="1400" b="1" i="0" cap="all" baseline="0">
                <a:solidFill>
                  <a:schemeClr val="tx2"/>
                </a:solidFill>
                <a:latin typeface="Neo Sans" charset="0"/>
              </a:defRPr>
            </a:lvl1pPr>
            <a:lvl2pPr marL="385315" indent="0">
              <a:buNone/>
              <a:defRPr/>
            </a:lvl2pPr>
            <a:lvl3pPr marL="878663" indent="0">
              <a:buNone/>
              <a:defRPr/>
            </a:lvl3pPr>
            <a:lvl4pPr marL="1336000" indent="0">
              <a:buNone/>
              <a:defRPr/>
            </a:lvl4pPr>
            <a:lvl5pPr marL="1829348" indent="0">
              <a:buNone/>
              <a:defRPr/>
            </a:lvl5pPr>
          </a:lstStyle>
          <a:p>
            <a:pPr marL="0" indent="0">
              <a:buNone/>
            </a:pPr>
            <a:r>
              <a:rPr lang="es-ES_tradnl" dirty="0" smtClean="0"/>
              <a:t>Subtítulo</a:t>
            </a:r>
            <a:endParaRPr lang="es-ES_tradnl" dirty="0"/>
          </a:p>
        </p:txBody>
      </p:sp>
      <p:sp>
        <p:nvSpPr>
          <p:cNvPr id="22" name="Marcador de contenido 21"/>
          <p:cNvSpPr>
            <a:spLocks noGrp="1"/>
          </p:cNvSpPr>
          <p:nvPr>
            <p:ph sz="quarter" idx="16"/>
          </p:nvPr>
        </p:nvSpPr>
        <p:spPr>
          <a:xfrm>
            <a:off x="575469" y="2209800"/>
            <a:ext cx="11041062" cy="4113935"/>
          </a:xfrm>
        </p:spPr>
        <p:txBody>
          <a:bodyPr>
            <a:normAutofit/>
          </a:bodyPr>
          <a:lstStyle>
            <a:lvl1pPr marL="0" indent="0">
              <a:buClr>
                <a:schemeClr val="accent1"/>
              </a:buClr>
              <a:buFont typeface="Wingdings" charset="2"/>
              <a:buNone/>
              <a:defRPr sz="1400"/>
            </a:lvl1pPr>
            <a:lvl2pPr marL="633790" indent="-248475">
              <a:buClr>
                <a:schemeClr val="accent1"/>
              </a:buClr>
              <a:buFont typeface="Wingdings" charset="2"/>
              <a:buChar char="Ø"/>
              <a:defRPr sz="1400"/>
            </a:lvl2pPr>
            <a:lvl3pPr>
              <a:buClr>
                <a:schemeClr val="accent2"/>
              </a:buClr>
              <a:defRPr sz="1400"/>
            </a:lvl3pPr>
            <a:lvl4pPr marL="1494448" indent="-158448">
              <a:buClr>
                <a:schemeClr val="tx2"/>
              </a:buClr>
              <a:buFont typeface="Wingdings" charset="2"/>
              <a:buChar char="§"/>
              <a:defRPr sz="1400"/>
            </a:lvl4pPr>
            <a:lvl5pPr marL="1987796" indent="-158448">
              <a:buClr>
                <a:schemeClr val="tx2"/>
              </a:buClr>
              <a:buFont typeface="Wingdings" charset="2"/>
              <a:buChar char="§"/>
              <a:defRPr sz="1400"/>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cabezado capitulo 7">
    <p:bg>
      <p:bgPr>
        <a:solidFill>
          <a:schemeClr val="tx2"/>
        </a:solidFill>
        <a:effectLst/>
      </p:bgPr>
    </p:bg>
    <p:spTree>
      <p:nvGrpSpPr>
        <p:cNvPr id="1" name=""/>
        <p:cNvGrpSpPr/>
        <p:nvPr/>
      </p:nvGrpSpPr>
      <p:grpSpPr>
        <a:xfrm>
          <a:off x="0" y="0"/>
          <a:ext cx="0" cy="0"/>
          <a:chOff x="0" y="0"/>
          <a:chExt cx="0" cy="0"/>
        </a:xfrm>
      </p:grpSpPr>
      <p:pic>
        <p:nvPicPr>
          <p:cNvPr id="9" name="Imagen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12192000" cy="6858000"/>
          </a:xfrm>
          <a:prstGeom prst="rect">
            <a:avLst/>
          </a:prstGeom>
        </p:spPr>
      </p:pic>
      <p:pic>
        <p:nvPicPr>
          <p:cNvPr id="11" name="Imagen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94080" y="6224970"/>
            <a:ext cx="2488320" cy="366134"/>
          </a:xfrm>
          <a:prstGeom prst="rect">
            <a:avLst/>
          </a:prstGeom>
        </p:spPr>
      </p:pic>
      <p:sp>
        <p:nvSpPr>
          <p:cNvPr id="5" name="Marcador de texto 4"/>
          <p:cNvSpPr>
            <a:spLocks noGrp="1"/>
          </p:cNvSpPr>
          <p:nvPr>
            <p:ph type="body" sz="quarter" idx="10" hasCustomPrompt="1"/>
          </p:nvPr>
        </p:nvSpPr>
        <p:spPr>
          <a:xfrm>
            <a:off x="660400" y="618066"/>
            <a:ext cx="10922000" cy="753534"/>
          </a:xfrm>
        </p:spPr>
        <p:txBody>
          <a:bodyPr>
            <a:noAutofit/>
          </a:bodyPr>
          <a:lstStyle>
            <a:lvl1pPr marL="457200" indent="-457200" algn="r">
              <a:buClr>
                <a:schemeClr val="accent1"/>
              </a:buClr>
              <a:buFont typeface="+mj-lt"/>
              <a:buAutoNum type="arabicPeriod" startAt="7"/>
              <a:defRPr sz="32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Tree>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ítulo y objetos capitulo 7">
    <p:spTree>
      <p:nvGrpSpPr>
        <p:cNvPr id="1" name=""/>
        <p:cNvGrpSpPr/>
        <p:nvPr/>
      </p:nvGrpSpPr>
      <p:grpSpPr>
        <a:xfrm>
          <a:off x="0" y="0"/>
          <a:ext cx="0" cy="0"/>
          <a:chOff x="0" y="0"/>
          <a:chExt cx="0" cy="0"/>
        </a:xfrm>
      </p:grpSpPr>
      <p:sp>
        <p:nvSpPr>
          <p:cNvPr id="2" name="Rectángulo 1"/>
          <p:cNvSpPr/>
          <p:nvPr userDrawn="1"/>
        </p:nvSpPr>
        <p:spPr>
          <a:xfrm>
            <a:off x="1" y="0"/>
            <a:ext cx="12192000" cy="96083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14" name="Imagen 1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12192000" cy="960832"/>
          </a:xfrm>
          <a:prstGeom prst="rect">
            <a:avLst/>
          </a:prstGeom>
        </p:spPr>
      </p:pic>
      <p:sp>
        <p:nvSpPr>
          <p:cNvPr id="11" name="Marcador de texto 4"/>
          <p:cNvSpPr>
            <a:spLocks noGrp="1"/>
          </p:cNvSpPr>
          <p:nvPr>
            <p:ph type="body" sz="quarter" idx="10" hasCustomPrompt="1"/>
          </p:nvPr>
        </p:nvSpPr>
        <p:spPr>
          <a:xfrm>
            <a:off x="575468" y="207298"/>
            <a:ext cx="11041063" cy="605502"/>
          </a:xfrm>
        </p:spPr>
        <p:txBody>
          <a:bodyPr anchor="b">
            <a:noAutofit/>
          </a:bodyPr>
          <a:lstStyle>
            <a:lvl1pPr marL="457200" indent="-349200" algn="r">
              <a:buClr>
                <a:schemeClr val="bg1"/>
              </a:buClr>
              <a:buFont typeface="+mj-lt"/>
              <a:buAutoNum type="arabicPeriod" startAt="7"/>
              <a:defRPr sz="20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
        <p:nvSpPr>
          <p:cNvPr id="6" name="Marcador de número de diapositiva 5"/>
          <p:cNvSpPr>
            <a:spLocks noGrp="1"/>
          </p:cNvSpPr>
          <p:nvPr>
            <p:ph type="sldNum" sz="quarter" idx="12"/>
          </p:nvPr>
        </p:nvSpPr>
        <p:spPr>
          <a:xfrm>
            <a:off x="5335354" y="6396395"/>
            <a:ext cx="1521290" cy="365125"/>
          </a:xfrm>
          <a:ln>
            <a:noFill/>
          </a:ln>
        </p:spPr>
        <p:txBody>
          <a:bodyPr/>
          <a:lstStyle>
            <a:lvl1pPr algn="ctr">
              <a:defRPr>
                <a:solidFill>
                  <a:schemeClr val="tx2"/>
                </a:solidFill>
              </a:defRPr>
            </a:lvl1pPr>
          </a:lstStyle>
          <a:p>
            <a:r>
              <a:rPr lang="es-ES" dirty="0" smtClean="0">
                <a:solidFill>
                  <a:schemeClr val="accent1"/>
                </a:solidFill>
              </a:rPr>
              <a:t>–</a:t>
            </a:r>
            <a:r>
              <a:rPr lang="es-ES" dirty="0" smtClean="0"/>
              <a:t> </a:t>
            </a:r>
            <a:fld id="{99AA182C-45DF-8A49-B3CA-6271E8C4F04A}" type="slidenum">
              <a:rPr lang="es-ES" smtClean="0"/>
              <a:pPr/>
              <a:t>‹Nº›</a:t>
            </a:fld>
            <a:r>
              <a:rPr lang="es-ES" dirty="0" smtClean="0">
                <a:solidFill>
                  <a:srgbClr val="00B2A9"/>
                </a:solidFill>
              </a:rPr>
              <a:t> –</a:t>
            </a:r>
            <a:endParaRPr lang="es-ES" dirty="0">
              <a:solidFill>
                <a:srgbClr val="00B2A9"/>
              </a:solidFill>
            </a:endParaRPr>
          </a:p>
        </p:txBody>
      </p:sp>
      <p:pic>
        <p:nvPicPr>
          <p:cNvPr id="7" name="Imagen 6" descr="QUIRONPREVENCION_HORIZ_rgb.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348055" y="6396394"/>
            <a:ext cx="2488320" cy="366190"/>
          </a:xfrm>
          <a:prstGeom prst="rect">
            <a:avLst/>
          </a:prstGeom>
        </p:spPr>
      </p:pic>
      <p:sp>
        <p:nvSpPr>
          <p:cNvPr id="17" name="Marcador de texto 16"/>
          <p:cNvSpPr>
            <a:spLocks noGrp="1"/>
          </p:cNvSpPr>
          <p:nvPr>
            <p:ph type="body" sz="quarter" idx="14" hasCustomPrompt="1"/>
          </p:nvPr>
        </p:nvSpPr>
        <p:spPr>
          <a:xfrm>
            <a:off x="575469" y="960832"/>
            <a:ext cx="11041063" cy="814150"/>
          </a:xfrm>
        </p:spPr>
        <p:txBody>
          <a:bodyPr anchor="b">
            <a:noAutofit/>
          </a:bodyPr>
          <a:lstStyle>
            <a:lvl1pPr marL="0" indent="0">
              <a:buFontTx/>
              <a:buNone/>
              <a:defRPr sz="2800">
                <a:solidFill>
                  <a:schemeClr val="accent1"/>
                </a:solidFill>
                <a:latin typeface="Neo Sans" charset="0"/>
                <a:ea typeface="Neo Sans" charset="0"/>
                <a:cs typeface="Neo Sans" charset="0"/>
              </a:defRPr>
            </a:lvl1pPr>
            <a:lvl2pPr marL="385315" indent="0">
              <a:buFontTx/>
              <a:buNone/>
              <a:defRPr/>
            </a:lvl2pPr>
            <a:lvl3pPr marL="878663" indent="0">
              <a:buFontTx/>
              <a:buNone/>
              <a:defRPr/>
            </a:lvl3pPr>
            <a:lvl4pPr marL="1336000" indent="0">
              <a:buFontTx/>
              <a:buNone/>
              <a:defRPr/>
            </a:lvl4pPr>
            <a:lvl5pPr marL="1829348" indent="0">
              <a:buFontTx/>
              <a:buNone/>
              <a:defRPr/>
            </a:lvl5pPr>
          </a:lstStyle>
          <a:p>
            <a:pPr marL="0" indent="0">
              <a:buNone/>
            </a:pPr>
            <a:r>
              <a:rPr lang="es-ES_tradnl" dirty="0" smtClean="0"/>
              <a:t>Título de la diapositiva</a:t>
            </a:r>
            <a:endParaRPr lang="es-ES_tradnl" dirty="0"/>
          </a:p>
        </p:txBody>
      </p:sp>
      <p:sp>
        <p:nvSpPr>
          <p:cNvPr id="20" name="Marcador de texto 19"/>
          <p:cNvSpPr>
            <a:spLocks noGrp="1"/>
          </p:cNvSpPr>
          <p:nvPr>
            <p:ph type="body" sz="quarter" idx="15" hasCustomPrompt="1"/>
          </p:nvPr>
        </p:nvSpPr>
        <p:spPr>
          <a:xfrm>
            <a:off x="575470" y="1766092"/>
            <a:ext cx="11041062" cy="347663"/>
          </a:xfrm>
        </p:spPr>
        <p:txBody>
          <a:bodyPr>
            <a:normAutofit/>
          </a:bodyPr>
          <a:lstStyle>
            <a:lvl1pPr marL="0" indent="0">
              <a:buNone/>
              <a:defRPr sz="1400" b="1" i="0" cap="all" baseline="0">
                <a:solidFill>
                  <a:schemeClr val="tx2"/>
                </a:solidFill>
                <a:latin typeface="Neo Sans" charset="0"/>
              </a:defRPr>
            </a:lvl1pPr>
            <a:lvl2pPr marL="385315" indent="0">
              <a:buNone/>
              <a:defRPr/>
            </a:lvl2pPr>
            <a:lvl3pPr marL="878663" indent="0">
              <a:buNone/>
              <a:defRPr/>
            </a:lvl3pPr>
            <a:lvl4pPr marL="1336000" indent="0">
              <a:buNone/>
              <a:defRPr/>
            </a:lvl4pPr>
            <a:lvl5pPr marL="1829348" indent="0">
              <a:buNone/>
              <a:defRPr/>
            </a:lvl5pPr>
          </a:lstStyle>
          <a:p>
            <a:pPr marL="0" indent="0">
              <a:buNone/>
            </a:pPr>
            <a:r>
              <a:rPr lang="es-ES_tradnl" dirty="0" smtClean="0"/>
              <a:t>Subtítulo</a:t>
            </a:r>
            <a:endParaRPr lang="es-ES_tradnl" dirty="0"/>
          </a:p>
        </p:txBody>
      </p:sp>
      <p:sp>
        <p:nvSpPr>
          <p:cNvPr id="22" name="Marcador de contenido 21"/>
          <p:cNvSpPr>
            <a:spLocks noGrp="1"/>
          </p:cNvSpPr>
          <p:nvPr>
            <p:ph sz="quarter" idx="16"/>
          </p:nvPr>
        </p:nvSpPr>
        <p:spPr>
          <a:xfrm>
            <a:off x="575469" y="2209800"/>
            <a:ext cx="11041062" cy="4113935"/>
          </a:xfrm>
        </p:spPr>
        <p:txBody>
          <a:bodyPr>
            <a:normAutofit/>
          </a:bodyPr>
          <a:lstStyle>
            <a:lvl1pPr marL="0" indent="0">
              <a:buClr>
                <a:schemeClr val="accent1"/>
              </a:buClr>
              <a:buFont typeface="Wingdings" charset="2"/>
              <a:buNone/>
              <a:defRPr sz="1400"/>
            </a:lvl1pPr>
            <a:lvl2pPr marL="633790" indent="-248475">
              <a:buClr>
                <a:schemeClr val="accent1"/>
              </a:buClr>
              <a:buFont typeface="Wingdings" charset="2"/>
              <a:buChar char="Ø"/>
              <a:defRPr sz="1400"/>
            </a:lvl2pPr>
            <a:lvl3pPr>
              <a:buClr>
                <a:schemeClr val="accent2"/>
              </a:buClr>
              <a:defRPr sz="1400"/>
            </a:lvl3pPr>
            <a:lvl4pPr marL="1494448" indent="-158448">
              <a:buClr>
                <a:schemeClr val="tx2"/>
              </a:buClr>
              <a:buFont typeface="Wingdings" charset="2"/>
              <a:buChar char="§"/>
              <a:defRPr sz="1400"/>
            </a:lvl4pPr>
            <a:lvl5pPr marL="1987796" indent="-158448">
              <a:buClr>
                <a:schemeClr val="tx2"/>
              </a:buClr>
              <a:buFont typeface="Wingdings" charset="2"/>
              <a:buChar char="§"/>
              <a:defRPr sz="1400"/>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Tree>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ncabezado capitulo 8">
    <p:bg>
      <p:bgPr>
        <a:solidFill>
          <a:schemeClr val="tx2"/>
        </a:solidFill>
        <a:effectLst/>
      </p:bgPr>
    </p:bg>
    <p:spTree>
      <p:nvGrpSpPr>
        <p:cNvPr id="1" name=""/>
        <p:cNvGrpSpPr/>
        <p:nvPr/>
      </p:nvGrpSpPr>
      <p:grpSpPr>
        <a:xfrm>
          <a:off x="0" y="0"/>
          <a:ext cx="0" cy="0"/>
          <a:chOff x="0" y="0"/>
          <a:chExt cx="0" cy="0"/>
        </a:xfrm>
      </p:grpSpPr>
      <p:pic>
        <p:nvPicPr>
          <p:cNvPr id="9" name="Imagen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1" y="0"/>
            <a:ext cx="12191998" cy="6858000"/>
          </a:xfrm>
          <a:prstGeom prst="rect">
            <a:avLst/>
          </a:prstGeom>
        </p:spPr>
      </p:pic>
      <p:pic>
        <p:nvPicPr>
          <p:cNvPr id="11" name="Imagen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94080" y="6224970"/>
            <a:ext cx="2488320" cy="366134"/>
          </a:xfrm>
          <a:prstGeom prst="rect">
            <a:avLst/>
          </a:prstGeom>
        </p:spPr>
      </p:pic>
      <p:sp>
        <p:nvSpPr>
          <p:cNvPr id="5" name="Marcador de texto 4"/>
          <p:cNvSpPr>
            <a:spLocks noGrp="1"/>
          </p:cNvSpPr>
          <p:nvPr>
            <p:ph type="body" sz="quarter" idx="10" hasCustomPrompt="1"/>
          </p:nvPr>
        </p:nvSpPr>
        <p:spPr>
          <a:xfrm>
            <a:off x="660400" y="618066"/>
            <a:ext cx="10922000" cy="753534"/>
          </a:xfrm>
        </p:spPr>
        <p:txBody>
          <a:bodyPr>
            <a:noAutofit/>
          </a:bodyPr>
          <a:lstStyle>
            <a:lvl1pPr marL="457200" indent="-457200" algn="r">
              <a:buClr>
                <a:schemeClr val="accent1"/>
              </a:buClr>
              <a:buFont typeface="+mj-lt"/>
              <a:buAutoNum type="arabicPeriod" startAt="8"/>
              <a:defRPr sz="32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Tree>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ítulo y objetos capitulo 8">
    <p:spTree>
      <p:nvGrpSpPr>
        <p:cNvPr id="1" name=""/>
        <p:cNvGrpSpPr/>
        <p:nvPr/>
      </p:nvGrpSpPr>
      <p:grpSpPr>
        <a:xfrm>
          <a:off x="0" y="0"/>
          <a:ext cx="0" cy="0"/>
          <a:chOff x="0" y="0"/>
          <a:chExt cx="0" cy="0"/>
        </a:xfrm>
      </p:grpSpPr>
      <p:sp>
        <p:nvSpPr>
          <p:cNvPr id="2" name="Rectángulo 1"/>
          <p:cNvSpPr/>
          <p:nvPr userDrawn="1"/>
        </p:nvSpPr>
        <p:spPr>
          <a:xfrm>
            <a:off x="1" y="0"/>
            <a:ext cx="12192000" cy="96083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13" name="Imagen 1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1" y="0"/>
            <a:ext cx="12191998" cy="960832"/>
          </a:xfrm>
          <a:prstGeom prst="rect">
            <a:avLst/>
          </a:prstGeom>
        </p:spPr>
      </p:pic>
      <p:sp>
        <p:nvSpPr>
          <p:cNvPr id="11" name="Marcador de texto 4"/>
          <p:cNvSpPr>
            <a:spLocks noGrp="1"/>
          </p:cNvSpPr>
          <p:nvPr>
            <p:ph type="body" sz="quarter" idx="10" hasCustomPrompt="1"/>
          </p:nvPr>
        </p:nvSpPr>
        <p:spPr>
          <a:xfrm>
            <a:off x="575468" y="207298"/>
            <a:ext cx="11041063" cy="605502"/>
          </a:xfrm>
        </p:spPr>
        <p:txBody>
          <a:bodyPr anchor="b">
            <a:noAutofit/>
          </a:bodyPr>
          <a:lstStyle>
            <a:lvl1pPr marL="457200" indent="-349200" algn="r">
              <a:buClr>
                <a:schemeClr val="bg1"/>
              </a:buClr>
              <a:buFont typeface="+mj-lt"/>
              <a:buAutoNum type="arabicPeriod" startAt="8"/>
              <a:defRPr sz="20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
        <p:nvSpPr>
          <p:cNvPr id="6" name="Marcador de número de diapositiva 5"/>
          <p:cNvSpPr>
            <a:spLocks noGrp="1"/>
          </p:cNvSpPr>
          <p:nvPr>
            <p:ph type="sldNum" sz="quarter" idx="12"/>
          </p:nvPr>
        </p:nvSpPr>
        <p:spPr>
          <a:xfrm>
            <a:off x="5335354" y="6396395"/>
            <a:ext cx="1521290" cy="365125"/>
          </a:xfrm>
          <a:ln>
            <a:noFill/>
          </a:ln>
        </p:spPr>
        <p:txBody>
          <a:bodyPr/>
          <a:lstStyle>
            <a:lvl1pPr algn="ctr">
              <a:defRPr>
                <a:solidFill>
                  <a:schemeClr val="tx2"/>
                </a:solidFill>
              </a:defRPr>
            </a:lvl1pPr>
          </a:lstStyle>
          <a:p>
            <a:r>
              <a:rPr lang="es-ES" dirty="0" smtClean="0">
                <a:solidFill>
                  <a:schemeClr val="accent1"/>
                </a:solidFill>
              </a:rPr>
              <a:t>–</a:t>
            </a:r>
            <a:r>
              <a:rPr lang="es-ES" dirty="0" smtClean="0"/>
              <a:t> </a:t>
            </a:r>
            <a:fld id="{99AA182C-45DF-8A49-B3CA-6271E8C4F04A}" type="slidenum">
              <a:rPr lang="es-ES" smtClean="0"/>
              <a:pPr/>
              <a:t>‹Nº›</a:t>
            </a:fld>
            <a:r>
              <a:rPr lang="es-ES" dirty="0" smtClean="0">
                <a:solidFill>
                  <a:srgbClr val="00B2A9"/>
                </a:solidFill>
              </a:rPr>
              <a:t> –</a:t>
            </a:r>
            <a:endParaRPr lang="es-ES" dirty="0">
              <a:solidFill>
                <a:srgbClr val="00B2A9"/>
              </a:solidFill>
            </a:endParaRPr>
          </a:p>
        </p:txBody>
      </p:sp>
      <p:pic>
        <p:nvPicPr>
          <p:cNvPr id="7" name="Imagen 6" descr="QUIRONPREVENCION_HORIZ_rgb.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348055" y="6396394"/>
            <a:ext cx="2488320" cy="366190"/>
          </a:xfrm>
          <a:prstGeom prst="rect">
            <a:avLst/>
          </a:prstGeom>
        </p:spPr>
      </p:pic>
      <p:sp>
        <p:nvSpPr>
          <p:cNvPr id="17" name="Marcador de texto 16"/>
          <p:cNvSpPr>
            <a:spLocks noGrp="1"/>
          </p:cNvSpPr>
          <p:nvPr>
            <p:ph type="body" sz="quarter" idx="14" hasCustomPrompt="1"/>
          </p:nvPr>
        </p:nvSpPr>
        <p:spPr>
          <a:xfrm>
            <a:off x="575469" y="960832"/>
            <a:ext cx="11041063" cy="814150"/>
          </a:xfrm>
        </p:spPr>
        <p:txBody>
          <a:bodyPr anchor="b">
            <a:noAutofit/>
          </a:bodyPr>
          <a:lstStyle>
            <a:lvl1pPr marL="0" indent="0">
              <a:buFontTx/>
              <a:buNone/>
              <a:defRPr sz="2800">
                <a:solidFill>
                  <a:schemeClr val="accent1"/>
                </a:solidFill>
                <a:latin typeface="Neo Sans" charset="0"/>
                <a:ea typeface="Neo Sans" charset="0"/>
                <a:cs typeface="Neo Sans" charset="0"/>
              </a:defRPr>
            </a:lvl1pPr>
            <a:lvl2pPr marL="385315" indent="0">
              <a:buFontTx/>
              <a:buNone/>
              <a:defRPr/>
            </a:lvl2pPr>
            <a:lvl3pPr marL="878663" indent="0">
              <a:buFontTx/>
              <a:buNone/>
              <a:defRPr/>
            </a:lvl3pPr>
            <a:lvl4pPr marL="1336000" indent="0">
              <a:buFontTx/>
              <a:buNone/>
              <a:defRPr/>
            </a:lvl4pPr>
            <a:lvl5pPr marL="1829348" indent="0">
              <a:buFontTx/>
              <a:buNone/>
              <a:defRPr/>
            </a:lvl5pPr>
          </a:lstStyle>
          <a:p>
            <a:pPr marL="0" indent="0">
              <a:buNone/>
            </a:pPr>
            <a:r>
              <a:rPr lang="es-ES_tradnl" dirty="0" smtClean="0"/>
              <a:t>Título de la diapositiva</a:t>
            </a:r>
            <a:endParaRPr lang="es-ES_tradnl" dirty="0"/>
          </a:p>
        </p:txBody>
      </p:sp>
      <p:sp>
        <p:nvSpPr>
          <p:cNvPr id="20" name="Marcador de texto 19"/>
          <p:cNvSpPr>
            <a:spLocks noGrp="1"/>
          </p:cNvSpPr>
          <p:nvPr>
            <p:ph type="body" sz="quarter" idx="15" hasCustomPrompt="1"/>
          </p:nvPr>
        </p:nvSpPr>
        <p:spPr>
          <a:xfrm>
            <a:off x="575470" y="1766092"/>
            <a:ext cx="11041062" cy="347663"/>
          </a:xfrm>
        </p:spPr>
        <p:txBody>
          <a:bodyPr>
            <a:normAutofit/>
          </a:bodyPr>
          <a:lstStyle>
            <a:lvl1pPr marL="0" indent="0">
              <a:buNone/>
              <a:defRPr sz="1400" b="1" i="0" cap="all" baseline="0">
                <a:solidFill>
                  <a:schemeClr val="tx2"/>
                </a:solidFill>
                <a:latin typeface="Neo Sans" charset="0"/>
              </a:defRPr>
            </a:lvl1pPr>
            <a:lvl2pPr marL="385315" indent="0">
              <a:buNone/>
              <a:defRPr/>
            </a:lvl2pPr>
            <a:lvl3pPr marL="878663" indent="0">
              <a:buNone/>
              <a:defRPr/>
            </a:lvl3pPr>
            <a:lvl4pPr marL="1336000" indent="0">
              <a:buNone/>
              <a:defRPr/>
            </a:lvl4pPr>
            <a:lvl5pPr marL="1829348" indent="0">
              <a:buNone/>
              <a:defRPr/>
            </a:lvl5pPr>
          </a:lstStyle>
          <a:p>
            <a:pPr marL="0" indent="0">
              <a:buNone/>
            </a:pPr>
            <a:r>
              <a:rPr lang="es-ES_tradnl" dirty="0" smtClean="0"/>
              <a:t>Subtítulo</a:t>
            </a:r>
            <a:endParaRPr lang="es-ES_tradnl" dirty="0"/>
          </a:p>
        </p:txBody>
      </p:sp>
      <p:sp>
        <p:nvSpPr>
          <p:cNvPr id="22" name="Marcador de contenido 21"/>
          <p:cNvSpPr>
            <a:spLocks noGrp="1"/>
          </p:cNvSpPr>
          <p:nvPr>
            <p:ph sz="quarter" idx="16"/>
          </p:nvPr>
        </p:nvSpPr>
        <p:spPr>
          <a:xfrm>
            <a:off x="575469" y="2209800"/>
            <a:ext cx="11041062" cy="4113935"/>
          </a:xfrm>
        </p:spPr>
        <p:txBody>
          <a:bodyPr>
            <a:normAutofit/>
          </a:bodyPr>
          <a:lstStyle>
            <a:lvl1pPr marL="0" indent="0">
              <a:buClr>
                <a:schemeClr val="accent1"/>
              </a:buClr>
              <a:buFont typeface="Wingdings" charset="2"/>
              <a:buNone/>
              <a:defRPr sz="1400"/>
            </a:lvl1pPr>
            <a:lvl2pPr marL="633790" indent="-248475">
              <a:buClr>
                <a:schemeClr val="accent1"/>
              </a:buClr>
              <a:buFont typeface="Wingdings" charset="2"/>
              <a:buChar char="Ø"/>
              <a:defRPr sz="1400"/>
            </a:lvl2pPr>
            <a:lvl3pPr>
              <a:buClr>
                <a:schemeClr val="accent2"/>
              </a:buClr>
              <a:defRPr sz="1400"/>
            </a:lvl3pPr>
            <a:lvl4pPr marL="1494448" indent="-158448">
              <a:buClr>
                <a:schemeClr val="tx2"/>
              </a:buClr>
              <a:buFont typeface="Wingdings" charset="2"/>
              <a:buChar char="§"/>
              <a:defRPr sz="1400"/>
            </a:lvl4pPr>
            <a:lvl5pPr marL="1987796" indent="-158448">
              <a:buClr>
                <a:schemeClr val="tx2"/>
              </a:buClr>
              <a:buFont typeface="Wingdings" charset="2"/>
              <a:buChar char="§"/>
              <a:defRPr sz="1400"/>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Tree>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cabezado capitulo 9">
    <p:bg>
      <p:bgPr>
        <a:solidFill>
          <a:schemeClr val="tx2"/>
        </a:solidFill>
        <a:effectLst/>
      </p:bgPr>
    </p:bg>
    <p:spTree>
      <p:nvGrpSpPr>
        <p:cNvPr id="1" name=""/>
        <p:cNvGrpSpPr/>
        <p:nvPr/>
      </p:nvGrpSpPr>
      <p:grpSpPr>
        <a:xfrm>
          <a:off x="0" y="0"/>
          <a:ext cx="0" cy="0"/>
          <a:chOff x="0" y="0"/>
          <a:chExt cx="0" cy="0"/>
        </a:xfrm>
      </p:grpSpPr>
      <p:pic>
        <p:nvPicPr>
          <p:cNvPr id="9" name="Imagen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pic>
        <p:nvPicPr>
          <p:cNvPr id="11" name="Imagen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94080" y="6224970"/>
            <a:ext cx="2488320" cy="366134"/>
          </a:xfrm>
          <a:prstGeom prst="rect">
            <a:avLst/>
          </a:prstGeom>
        </p:spPr>
      </p:pic>
      <p:sp>
        <p:nvSpPr>
          <p:cNvPr id="5" name="Marcador de texto 4"/>
          <p:cNvSpPr>
            <a:spLocks noGrp="1"/>
          </p:cNvSpPr>
          <p:nvPr>
            <p:ph type="body" sz="quarter" idx="10" hasCustomPrompt="1"/>
          </p:nvPr>
        </p:nvSpPr>
        <p:spPr>
          <a:xfrm>
            <a:off x="660400" y="618066"/>
            <a:ext cx="10922000" cy="753534"/>
          </a:xfrm>
        </p:spPr>
        <p:txBody>
          <a:bodyPr>
            <a:noAutofit/>
          </a:bodyPr>
          <a:lstStyle>
            <a:lvl1pPr marL="457200" indent="-457200" algn="r">
              <a:buClr>
                <a:schemeClr val="accent1"/>
              </a:buClr>
              <a:buFont typeface="+mj-lt"/>
              <a:buAutoNum type="arabicPeriod" startAt="9"/>
              <a:defRPr sz="32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Tree>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ítulo y objetos capitulo 9">
    <p:spTree>
      <p:nvGrpSpPr>
        <p:cNvPr id="1" name=""/>
        <p:cNvGrpSpPr/>
        <p:nvPr/>
      </p:nvGrpSpPr>
      <p:grpSpPr>
        <a:xfrm>
          <a:off x="0" y="0"/>
          <a:ext cx="0" cy="0"/>
          <a:chOff x="0" y="0"/>
          <a:chExt cx="0" cy="0"/>
        </a:xfrm>
      </p:grpSpPr>
      <p:sp>
        <p:nvSpPr>
          <p:cNvPr id="2" name="Rectángulo 1"/>
          <p:cNvSpPr/>
          <p:nvPr userDrawn="1"/>
        </p:nvSpPr>
        <p:spPr>
          <a:xfrm>
            <a:off x="1" y="0"/>
            <a:ext cx="12192000" cy="96083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13" name="Imagen 1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960833"/>
          </a:xfrm>
          <a:prstGeom prst="rect">
            <a:avLst/>
          </a:prstGeom>
        </p:spPr>
      </p:pic>
      <p:sp>
        <p:nvSpPr>
          <p:cNvPr id="11" name="Marcador de texto 4"/>
          <p:cNvSpPr>
            <a:spLocks noGrp="1"/>
          </p:cNvSpPr>
          <p:nvPr>
            <p:ph type="body" sz="quarter" idx="10" hasCustomPrompt="1"/>
          </p:nvPr>
        </p:nvSpPr>
        <p:spPr>
          <a:xfrm>
            <a:off x="575468" y="207298"/>
            <a:ext cx="11041063" cy="605502"/>
          </a:xfrm>
        </p:spPr>
        <p:txBody>
          <a:bodyPr anchor="b">
            <a:noAutofit/>
          </a:bodyPr>
          <a:lstStyle>
            <a:lvl1pPr marL="457200" indent="-349200" algn="r">
              <a:buClr>
                <a:schemeClr val="bg1"/>
              </a:buClr>
              <a:buFont typeface="+mj-lt"/>
              <a:buAutoNum type="arabicPeriod" startAt="9"/>
              <a:defRPr sz="20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
        <p:nvSpPr>
          <p:cNvPr id="6" name="Marcador de número de diapositiva 5"/>
          <p:cNvSpPr>
            <a:spLocks noGrp="1"/>
          </p:cNvSpPr>
          <p:nvPr>
            <p:ph type="sldNum" sz="quarter" idx="12"/>
          </p:nvPr>
        </p:nvSpPr>
        <p:spPr>
          <a:xfrm>
            <a:off x="5335354" y="6396395"/>
            <a:ext cx="1521290" cy="365125"/>
          </a:xfrm>
          <a:ln>
            <a:noFill/>
          </a:ln>
        </p:spPr>
        <p:txBody>
          <a:bodyPr/>
          <a:lstStyle>
            <a:lvl1pPr algn="ctr">
              <a:defRPr>
                <a:solidFill>
                  <a:schemeClr val="tx2"/>
                </a:solidFill>
              </a:defRPr>
            </a:lvl1pPr>
          </a:lstStyle>
          <a:p>
            <a:r>
              <a:rPr lang="es-ES" dirty="0" smtClean="0">
                <a:solidFill>
                  <a:schemeClr val="accent1"/>
                </a:solidFill>
              </a:rPr>
              <a:t>–</a:t>
            </a:r>
            <a:r>
              <a:rPr lang="es-ES" dirty="0" smtClean="0"/>
              <a:t> </a:t>
            </a:r>
            <a:fld id="{99AA182C-45DF-8A49-B3CA-6271E8C4F04A}" type="slidenum">
              <a:rPr lang="es-ES" smtClean="0"/>
              <a:pPr/>
              <a:t>‹Nº›</a:t>
            </a:fld>
            <a:r>
              <a:rPr lang="es-ES" dirty="0" smtClean="0">
                <a:solidFill>
                  <a:srgbClr val="00B2A9"/>
                </a:solidFill>
              </a:rPr>
              <a:t> –</a:t>
            </a:r>
            <a:endParaRPr lang="es-ES" dirty="0">
              <a:solidFill>
                <a:srgbClr val="00B2A9"/>
              </a:solidFill>
            </a:endParaRPr>
          </a:p>
        </p:txBody>
      </p:sp>
      <p:pic>
        <p:nvPicPr>
          <p:cNvPr id="7" name="Imagen 6" descr="QUIRONPREVENCION_HORIZ_rgb.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348055" y="6396394"/>
            <a:ext cx="2488320" cy="366190"/>
          </a:xfrm>
          <a:prstGeom prst="rect">
            <a:avLst/>
          </a:prstGeom>
        </p:spPr>
      </p:pic>
      <p:sp>
        <p:nvSpPr>
          <p:cNvPr id="17" name="Marcador de texto 16"/>
          <p:cNvSpPr>
            <a:spLocks noGrp="1"/>
          </p:cNvSpPr>
          <p:nvPr>
            <p:ph type="body" sz="quarter" idx="14" hasCustomPrompt="1"/>
          </p:nvPr>
        </p:nvSpPr>
        <p:spPr>
          <a:xfrm>
            <a:off x="575469" y="960832"/>
            <a:ext cx="11041063" cy="814150"/>
          </a:xfrm>
        </p:spPr>
        <p:txBody>
          <a:bodyPr anchor="b">
            <a:noAutofit/>
          </a:bodyPr>
          <a:lstStyle>
            <a:lvl1pPr marL="0" indent="0">
              <a:buFontTx/>
              <a:buNone/>
              <a:defRPr sz="2800">
                <a:solidFill>
                  <a:schemeClr val="accent1"/>
                </a:solidFill>
                <a:latin typeface="Neo Sans" charset="0"/>
                <a:ea typeface="Neo Sans" charset="0"/>
                <a:cs typeface="Neo Sans" charset="0"/>
              </a:defRPr>
            </a:lvl1pPr>
            <a:lvl2pPr marL="385315" indent="0">
              <a:buFontTx/>
              <a:buNone/>
              <a:defRPr/>
            </a:lvl2pPr>
            <a:lvl3pPr marL="878663" indent="0">
              <a:buFontTx/>
              <a:buNone/>
              <a:defRPr/>
            </a:lvl3pPr>
            <a:lvl4pPr marL="1336000" indent="0">
              <a:buFontTx/>
              <a:buNone/>
              <a:defRPr/>
            </a:lvl4pPr>
            <a:lvl5pPr marL="1829348" indent="0">
              <a:buFontTx/>
              <a:buNone/>
              <a:defRPr/>
            </a:lvl5pPr>
          </a:lstStyle>
          <a:p>
            <a:pPr marL="0" indent="0">
              <a:buNone/>
            </a:pPr>
            <a:r>
              <a:rPr lang="es-ES_tradnl" dirty="0" smtClean="0"/>
              <a:t>Título de la diapositiva</a:t>
            </a:r>
            <a:endParaRPr lang="es-ES_tradnl" dirty="0"/>
          </a:p>
        </p:txBody>
      </p:sp>
      <p:sp>
        <p:nvSpPr>
          <p:cNvPr id="20" name="Marcador de texto 19"/>
          <p:cNvSpPr>
            <a:spLocks noGrp="1"/>
          </p:cNvSpPr>
          <p:nvPr>
            <p:ph type="body" sz="quarter" idx="15" hasCustomPrompt="1"/>
          </p:nvPr>
        </p:nvSpPr>
        <p:spPr>
          <a:xfrm>
            <a:off x="575470" y="1766092"/>
            <a:ext cx="11041062" cy="347663"/>
          </a:xfrm>
        </p:spPr>
        <p:txBody>
          <a:bodyPr>
            <a:normAutofit/>
          </a:bodyPr>
          <a:lstStyle>
            <a:lvl1pPr marL="0" indent="0">
              <a:buNone/>
              <a:defRPr sz="1400" b="1" i="0" cap="all" baseline="0">
                <a:solidFill>
                  <a:schemeClr val="tx2"/>
                </a:solidFill>
                <a:latin typeface="Neo Sans" charset="0"/>
              </a:defRPr>
            </a:lvl1pPr>
            <a:lvl2pPr marL="385315" indent="0">
              <a:buNone/>
              <a:defRPr/>
            </a:lvl2pPr>
            <a:lvl3pPr marL="878663" indent="0">
              <a:buNone/>
              <a:defRPr/>
            </a:lvl3pPr>
            <a:lvl4pPr marL="1336000" indent="0">
              <a:buNone/>
              <a:defRPr/>
            </a:lvl4pPr>
            <a:lvl5pPr marL="1829348" indent="0">
              <a:buNone/>
              <a:defRPr/>
            </a:lvl5pPr>
          </a:lstStyle>
          <a:p>
            <a:pPr marL="0" indent="0">
              <a:buNone/>
            </a:pPr>
            <a:r>
              <a:rPr lang="es-ES_tradnl" dirty="0" smtClean="0"/>
              <a:t>Subtítulo</a:t>
            </a:r>
            <a:endParaRPr lang="es-ES_tradnl" dirty="0"/>
          </a:p>
        </p:txBody>
      </p:sp>
      <p:sp>
        <p:nvSpPr>
          <p:cNvPr id="22" name="Marcador de contenido 21"/>
          <p:cNvSpPr>
            <a:spLocks noGrp="1"/>
          </p:cNvSpPr>
          <p:nvPr>
            <p:ph sz="quarter" idx="16"/>
          </p:nvPr>
        </p:nvSpPr>
        <p:spPr>
          <a:xfrm>
            <a:off x="575469" y="2209800"/>
            <a:ext cx="11041062" cy="4113935"/>
          </a:xfrm>
        </p:spPr>
        <p:txBody>
          <a:bodyPr>
            <a:normAutofit/>
          </a:bodyPr>
          <a:lstStyle>
            <a:lvl1pPr marL="0" indent="0">
              <a:buClr>
                <a:schemeClr val="accent1"/>
              </a:buClr>
              <a:buFont typeface="Wingdings" charset="2"/>
              <a:buNone/>
              <a:defRPr sz="1400"/>
            </a:lvl1pPr>
            <a:lvl2pPr marL="633790" indent="-248475">
              <a:buClr>
                <a:schemeClr val="accent1"/>
              </a:buClr>
              <a:buFont typeface="Wingdings" charset="2"/>
              <a:buChar char="Ø"/>
              <a:defRPr sz="1400"/>
            </a:lvl2pPr>
            <a:lvl3pPr>
              <a:buClr>
                <a:schemeClr val="accent2"/>
              </a:buClr>
              <a:defRPr sz="1400"/>
            </a:lvl3pPr>
            <a:lvl4pPr marL="1494448" indent="-158448">
              <a:buClr>
                <a:schemeClr val="tx2"/>
              </a:buClr>
              <a:buFont typeface="Wingdings" charset="2"/>
              <a:buChar char="§"/>
              <a:defRPr sz="1400"/>
            </a:lvl4pPr>
            <a:lvl5pPr marL="1987796" indent="-158448">
              <a:buClr>
                <a:schemeClr val="tx2"/>
              </a:buClr>
              <a:buFont typeface="Wingdings" charset="2"/>
              <a:buChar char="§"/>
              <a:defRPr sz="1400"/>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Tree>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cabezado capitulo 10">
    <p:bg>
      <p:bgPr>
        <a:solidFill>
          <a:schemeClr val="tx2"/>
        </a:solidFill>
        <a:effectLst/>
      </p:bgPr>
    </p:bg>
    <p:spTree>
      <p:nvGrpSpPr>
        <p:cNvPr id="1" name=""/>
        <p:cNvGrpSpPr/>
        <p:nvPr/>
      </p:nvGrpSpPr>
      <p:grpSpPr>
        <a:xfrm>
          <a:off x="0" y="0"/>
          <a:ext cx="0" cy="0"/>
          <a:chOff x="0" y="0"/>
          <a:chExt cx="0" cy="0"/>
        </a:xfrm>
      </p:grpSpPr>
      <p:pic>
        <p:nvPicPr>
          <p:cNvPr id="9" name="Imagen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931" y="0"/>
            <a:ext cx="12232931" cy="6946900"/>
          </a:xfrm>
          <a:prstGeom prst="rect">
            <a:avLst/>
          </a:prstGeom>
        </p:spPr>
      </p:pic>
      <p:pic>
        <p:nvPicPr>
          <p:cNvPr id="11" name="Imagen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94080" y="6224970"/>
            <a:ext cx="2488320" cy="366134"/>
          </a:xfrm>
          <a:prstGeom prst="rect">
            <a:avLst/>
          </a:prstGeom>
        </p:spPr>
      </p:pic>
      <p:sp>
        <p:nvSpPr>
          <p:cNvPr id="5" name="Marcador de texto 4"/>
          <p:cNvSpPr>
            <a:spLocks noGrp="1"/>
          </p:cNvSpPr>
          <p:nvPr>
            <p:ph type="body" sz="quarter" idx="10" hasCustomPrompt="1"/>
          </p:nvPr>
        </p:nvSpPr>
        <p:spPr>
          <a:xfrm>
            <a:off x="660400" y="618066"/>
            <a:ext cx="10922000" cy="753534"/>
          </a:xfrm>
        </p:spPr>
        <p:txBody>
          <a:bodyPr>
            <a:noAutofit/>
          </a:bodyPr>
          <a:lstStyle>
            <a:lvl1pPr marL="457200" indent="-457200" algn="r">
              <a:buClr>
                <a:schemeClr val="accent1"/>
              </a:buClr>
              <a:buFont typeface="+mj-lt"/>
              <a:buAutoNum type="arabicPeriod" startAt="10"/>
              <a:defRPr sz="32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Tree>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ítulo y objetos capitulo 10">
    <p:spTree>
      <p:nvGrpSpPr>
        <p:cNvPr id="1" name=""/>
        <p:cNvGrpSpPr/>
        <p:nvPr/>
      </p:nvGrpSpPr>
      <p:grpSpPr>
        <a:xfrm>
          <a:off x="0" y="0"/>
          <a:ext cx="0" cy="0"/>
          <a:chOff x="0" y="0"/>
          <a:chExt cx="0" cy="0"/>
        </a:xfrm>
      </p:grpSpPr>
      <p:sp>
        <p:nvSpPr>
          <p:cNvPr id="2" name="Rectángulo 1"/>
          <p:cNvSpPr/>
          <p:nvPr userDrawn="1"/>
        </p:nvSpPr>
        <p:spPr>
          <a:xfrm>
            <a:off x="1" y="0"/>
            <a:ext cx="12192000" cy="96083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14" name="Imagen 1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0931" y="0"/>
            <a:ext cx="12232931" cy="960832"/>
          </a:xfrm>
          <a:prstGeom prst="rect">
            <a:avLst/>
          </a:prstGeom>
        </p:spPr>
      </p:pic>
      <p:sp>
        <p:nvSpPr>
          <p:cNvPr id="11" name="Marcador de texto 4"/>
          <p:cNvSpPr>
            <a:spLocks noGrp="1"/>
          </p:cNvSpPr>
          <p:nvPr>
            <p:ph type="body" sz="quarter" idx="10" hasCustomPrompt="1"/>
          </p:nvPr>
        </p:nvSpPr>
        <p:spPr>
          <a:xfrm>
            <a:off x="575468" y="207298"/>
            <a:ext cx="11041063" cy="605502"/>
          </a:xfrm>
        </p:spPr>
        <p:txBody>
          <a:bodyPr anchor="b">
            <a:noAutofit/>
          </a:bodyPr>
          <a:lstStyle>
            <a:lvl1pPr marL="457200" indent="-457200" algn="r">
              <a:buClr>
                <a:schemeClr val="bg1"/>
              </a:buClr>
              <a:buFont typeface="+mj-lt"/>
              <a:buAutoNum type="arabicPeriod" startAt="10"/>
              <a:defRPr sz="20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
        <p:nvSpPr>
          <p:cNvPr id="6" name="Marcador de número de diapositiva 5"/>
          <p:cNvSpPr>
            <a:spLocks noGrp="1"/>
          </p:cNvSpPr>
          <p:nvPr>
            <p:ph type="sldNum" sz="quarter" idx="12"/>
          </p:nvPr>
        </p:nvSpPr>
        <p:spPr>
          <a:xfrm>
            <a:off x="5335354" y="6396395"/>
            <a:ext cx="1521290" cy="365125"/>
          </a:xfrm>
          <a:ln>
            <a:noFill/>
          </a:ln>
        </p:spPr>
        <p:txBody>
          <a:bodyPr/>
          <a:lstStyle>
            <a:lvl1pPr algn="ctr">
              <a:defRPr>
                <a:solidFill>
                  <a:schemeClr val="tx2"/>
                </a:solidFill>
              </a:defRPr>
            </a:lvl1pPr>
          </a:lstStyle>
          <a:p>
            <a:r>
              <a:rPr lang="es-ES" dirty="0" smtClean="0">
                <a:solidFill>
                  <a:schemeClr val="accent1"/>
                </a:solidFill>
              </a:rPr>
              <a:t>–</a:t>
            </a:r>
            <a:r>
              <a:rPr lang="es-ES" dirty="0" smtClean="0"/>
              <a:t> </a:t>
            </a:r>
            <a:fld id="{99AA182C-45DF-8A49-B3CA-6271E8C4F04A}" type="slidenum">
              <a:rPr lang="es-ES" smtClean="0"/>
              <a:pPr/>
              <a:t>‹Nº›</a:t>
            </a:fld>
            <a:r>
              <a:rPr lang="es-ES" dirty="0" smtClean="0">
                <a:solidFill>
                  <a:srgbClr val="00B2A9"/>
                </a:solidFill>
              </a:rPr>
              <a:t> –</a:t>
            </a:r>
            <a:endParaRPr lang="es-ES" dirty="0">
              <a:solidFill>
                <a:srgbClr val="00B2A9"/>
              </a:solidFill>
            </a:endParaRPr>
          </a:p>
        </p:txBody>
      </p:sp>
      <p:pic>
        <p:nvPicPr>
          <p:cNvPr id="7" name="Imagen 6" descr="QUIRONPREVENCION_HORIZ_rgb.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348055" y="6396394"/>
            <a:ext cx="2488320" cy="366190"/>
          </a:xfrm>
          <a:prstGeom prst="rect">
            <a:avLst/>
          </a:prstGeom>
        </p:spPr>
      </p:pic>
      <p:sp>
        <p:nvSpPr>
          <p:cNvPr id="17" name="Marcador de texto 16"/>
          <p:cNvSpPr>
            <a:spLocks noGrp="1"/>
          </p:cNvSpPr>
          <p:nvPr>
            <p:ph type="body" sz="quarter" idx="14" hasCustomPrompt="1"/>
          </p:nvPr>
        </p:nvSpPr>
        <p:spPr>
          <a:xfrm>
            <a:off x="575469" y="960832"/>
            <a:ext cx="11041063" cy="814150"/>
          </a:xfrm>
        </p:spPr>
        <p:txBody>
          <a:bodyPr anchor="b">
            <a:noAutofit/>
          </a:bodyPr>
          <a:lstStyle>
            <a:lvl1pPr marL="0" indent="0">
              <a:buFontTx/>
              <a:buNone/>
              <a:defRPr sz="2800">
                <a:solidFill>
                  <a:schemeClr val="accent1"/>
                </a:solidFill>
                <a:latin typeface="Neo Sans" charset="0"/>
                <a:ea typeface="Neo Sans" charset="0"/>
                <a:cs typeface="Neo Sans" charset="0"/>
              </a:defRPr>
            </a:lvl1pPr>
            <a:lvl2pPr marL="385315" indent="0">
              <a:buFontTx/>
              <a:buNone/>
              <a:defRPr/>
            </a:lvl2pPr>
            <a:lvl3pPr marL="878663" indent="0">
              <a:buFontTx/>
              <a:buNone/>
              <a:defRPr/>
            </a:lvl3pPr>
            <a:lvl4pPr marL="1336000" indent="0">
              <a:buFontTx/>
              <a:buNone/>
              <a:defRPr/>
            </a:lvl4pPr>
            <a:lvl5pPr marL="1829348" indent="0">
              <a:buFontTx/>
              <a:buNone/>
              <a:defRPr/>
            </a:lvl5pPr>
          </a:lstStyle>
          <a:p>
            <a:pPr marL="0" indent="0">
              <a:buNone/>
            </a:pPr>
            <a:r>
              <a:rPr lang="es-ES_tradnl" dirty="0" smtClean="0"/>
              <a:t>Título de la diapositiva</a:t>
            </a:r>
            <a:endParaRPr lang="es-ES_tradnl" dirty="0"/>
          </a:p>
        </p:txBody>
      </p:sp>
      <p:sp>
        <p:nvSpPr>
          <p:cNvPr id="20" name="Marcador de texto 19"/>
          <p:cNvSpPr>
            <a:spLocks noGrp="1"/>
          </p:cNvSpPr>
          <p:nvPr>
            <p:ph type="body" sz="quarter" idx="15" hasCustomPrompt="1"/>
          </p:nvPr>
        </p:nvSpPr>
        <p:spPr>
          <a:xfrm>
            <a:off x="575470" y="1766092"/>
            <a:ext cx="11041062" cy="347663"/>
          </a:xfrm>
        </p:spPr>
        <p:txBody>
          <a:bodyPr>
            <a:normAutofit/>
          </a:bodyPr>
          <a:lstStyle>
            <a:lvl1pPr marL="0" indent="0">
              <a:buNone/>
              <a:defRPr sz="1400" b="1" i="0" cap="all" baseline="0">
                <a:solidFill>
                  <a:schemeClr val="tx2"/>
                </a:solidFill>
                <a:latin typeface="Neo Sans" charset="0"/>
              </a:defRPr>
            </a:lvl1pPr>
            <a:lvl2pPr marL="385315" indent="0">
              <a:buNone/>
              <a:defRPr/>
            </a:lvl2pPr>
            <a:lvl3pPr marL="878663" indent="0">
              <a:buNone/>
              <a:defRPr/>
            </a:lvl3pPr>
            <a:lvl4pPr marL="1336000" indent="0">
              <a:buNone/>
              <a:defRPr/>
            </a:lvl4pPr>
            <a:lvl5pPr marL="1829348" indent="0">
              <a:buNone/>
              <a:defRPr/>
            </a:lvl5pPr>
          </a:lstStyle>
          <a:p>
            <a:pPr marL="0" indent="0">
              <a:buNone/>
            </a:pPr>
            <a:r>
              <a:rPr lang="es-ES_tradnl" dirty="0" smtClean="0"/>
              <a:t>Subtítulo</a:t>
            </a:r>
            <a:endParaRPr lang="es-ES_tradnl" dirty="0"/>
          </a:p>
        </p:txBody>
      </p:sp>
      <p:sp>
        <p:nvSpPr>
          <p:cNvPr id="22" name="Marcador de contenido 21"/>
          <p:cNvSpPr>
            <a:spLocks noGrp="1"/>
          </p:cNvSpPr>
          <p:nvPr>
            <p:ph sz="quarter" idx="16"/>
          </p:nvPr>
        </p:nvSpPr>
        <p:spPr>
          <a:xfrm>
            <a:off x="575469" y="2209800"/>
            <a:ext cx="11041062" cy="4113935"/>
          </a:xfrm>
        </p:spPr>
        <p:txBody>
          <a:bodyPr>
            <a:normAutofit/>
          </a:bodyPr>
          <a:lstStyle>
            <a:lvl1pPr marL="0" indent="0">
              <a:buClr>
                <a:schemeClr val="accent1"/>
              </a:buClr>
              <a:buFont typeface="Wingdings" charset="2"/>
              <a:buNone/>
              <a:defRPr sz="1400"/>
            </a:lvl1pPr>
            <a:lvl2pPr marL="633790" indent="-248475">
              <a:buClr>
                <a:schemeClr val="accent1"/>
              </a:buClr>
              <a:buFont typeface="Wingdings" charset="2"/>
              <a:buChar char="Ø"/>
              <a:defRPr sz="1400"/>
            </a:lvl2pPr>
            <a:lvl3pPr>
              <a:buClr>
                <a:schemeClr val="accent2"/>
              </a:buClr>
              <a:defRPr sz="1400"/>
            </a:lvl3pPr>
            <a:lvl4pPr marL="1494448" indent="-158448">
              <a:buClr>
                <a:schemeClr val="tx2"/>
              </a:buClr>
              <a:buFont typeface="Wingdings" charset="2"/>
              <a:buChar char="§"/>
              <a:defRPr sz="1400"/>
            </a:lvl4pPr>
            <a:lvl5pPr marL="1987796" indent="-158448">
              <a:buClr>
                <a:schemeClr val="tx2"/>
              </a:buClr>
              <a:buFont typeface="Wingdings" charset="2"/>
              <a:buChar char="§"/>
              <a:defRPr sz="1400"/>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Tree>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cabezado capitulo 11">
    <p:bg>
      <p:bgPr>
        <a:solidFill>
          <a:schemeClr val="tx2"/>
        </a:solidFill>
        <a:effectLst/>
      </p:bgPr>
    </p:bg>
    <p:spTree>
      <p:nvGrpSpPr>
        <p:cNvPr id="1" name=""/>
        <p:cNvGrpSpPr/>
        <p:nvPr/>
      </p:nvGrpSpPr>
      <p:grpSpPr>
        <a:xfrm>
          <a:off x="0" y="0"/>
          <a:ext cx="0" cy="0"/>
          <a:chOff x="0" y="0"/>
          <a:chExt cx="0" cy="0"/>
        </a:xfrm>
      </p:grpSpPr>
      <p:pic>
        <p:nvPicPr>
          <p:cNvPr id="9" name="Imagen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1" name="Imagen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94080" y="6224970"/>
            <a:ext cx="2488320" cy="366134"/>
          </a:xfrm>
          <a:prstGeom prst="rect">
            <a:avLst/>
          </a:prstGeom>
        </p:spPr>
      </p:pic>
      <p:sp>
        <p:nvSpPr>
          <p:cNvPr id="5" name="Marcador de texto 4"/>
          <p:cNvSpPr>
            <a:spLocks noGrp="1"/>
          </p:cNvSpPr>
          <p:nvPr>
            <p:ph type="body" sz="quarter" idx="10" hasCustomPrompt="1"/>
          </p:nvPr>
        </p:nvSpPr>
        <p:spPr>
          <a:xfrm>
            <a:off x="660400" y="618066"/>
            <a:ext cx="10922000" cy="753534"/>
          </a:xfrm>
        </p:spPr>
        <p:txBody>
          <a:bodyPr>
            <a:noAutofit/>
          </a:bodyPr>
          <a:lstStyle>
            <a:lvl1pPr marL="457200" indent="-457200" algn="r">
              <a:buClr>
                <a:schemeClr val="accent1"/>
              </a:buClr>
              <a:buFont typeface="+mj-lt"/>
              <a:buAutoNum type="arabicPeriod" startAt="11"/>
              <a:defRPr sz="32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Tree>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ítulo y objetos capitulo 10">
    <p:spTree>
      <p:nvGrpSpPr>
        <p:cNvPr id="1" name=""/>
        <p:cNvGrpSpPr/>
        <p:nvPr/>
      </p:nvGrpSpPr>
      <p:grpSpPr>
        <a:xfrm>
          <a:off x="0" y="0"/>
          <a:ext cx="0" cy="0"/>
          <a:chOff x="0" y="0"/>
          <a:chExt cx="0" cy="0"/>
        </a:xfrm>
      </p:grpSpPr>
      <p:sp>
        <p:nvSpPr>
          <p:cNvPr id="2" name="Rectángulo 1"/>
          <p:cNvSpPr/>
          <p:nvPr userDrawn="1"/>
        </p:nvSpPr>
        <p:spPr>
          <a:xfrm>
            <a:off x="1" y="0"/>
            <a:ext cx="12192000" cy="96083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10" name="Imagen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960832"/>
          </a:xfrm>
          <a:prstGeom prst="rect">
            <a:avLst/>
          </a:prstGeom>
        </p:spPr>
      </p:pic>
      <p:sp>
        <p:nvSpPr>
          <p:cNvPr id="11" name="Marcador de texto 4"/>
          <p:cNvSpPr>
            <a:spLocks noGrp="1"/>
          </p:cNvSpPr>
          <p:nvPr>
            <p:ph type="body" sz="quarter" idx="10" hasCustomPrompt="1"/>
          </p:nvPr>
        </p:nvSpPr>
        <p:spPr>
          <a:xfrm>
            <a:off x="575468" y="207298"/>
            <a:ext cx="11041063" cy="605502"/>
          </a:xfrm>
        </p:spPr>
        <p:txBody>
          <a:bodyPr anchor="b">
            <a:noAutofit/>
          </a:bodyPr>
          <a:lstStyle>
            <a:lvl1pPr marL="457200" indent="-457200" algn="r">
              <a:buClr>
                <a:schemeClr val="bg1"/>
              </a:buClr>
              <a:buFont typeface="+mj-lt"/>
              <a:buAutoNum type="arabicPeriod" startAt="11"/>
              <a:defRPr sz="20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
        <p:nvSpPr>
          <p:cNvPr id="6" name="Marcador de número de diapositiva 5"/>
          <p:cNvSpPr>
            <a:spLocks noGrp="1"/>
          </p:cNvSpPr>
          <p:nvPr>
            <p:ph type="sldNum" sz="quarter" idx="12"/>
          </p:nvPr>
        </p:nvSpPr>
        <p:spPr>
          <a:xfrm>
            <a:off x="5335354" y="6396395"/>
            <a:ext cx="1521290" cy="365125"/>
          </a:xfrm>
          <a:ln>
            <a:noFill/>
          </a:ln>
        </p:spPr>
        <p:txBody>
          <a:bodyPr/>
          <a:lstStyle>
            <a:lvl1pPr algn="ctr">
              <a:defRPr>
                <a:solidFill>
                  <a:schemeClr val="tx2"/>
                </a:solidFill>
              </a:defRPr>
            </a:lvl1pPr>
          </a:lstStyle>
          <a:p>
            <a:r>
              <a:rPr lang="es-ES" dirty="0" smtClean="0">
                <a:solidFill>
                  <a:schemeClr val="accent1"/>
                </a:solidFill>
              </a:rPr>
              <a:t>–</a:t>
            </a:r>
            <a:r>
              <a:rPr lang="es-ES" dirty="0" smtClean="0"/>
              <a:t> </a:t>
            </a:r>
            <a:fld id="{99AA182C-45DF-8A49-B3CA-6271E8C4F04A}" type="slidenum">
              <a:rPr lang="es-ES" smtClean="0"/>
              <a:pPr/>
              <a:t>‹Nº›</a:t>
            </a:fld>
            <a:r>
              <a:rPr lang="es-ES" dirty="0" smtClean="0">
                <a:solidFill>
                  <a:srgbClr val="00B2A9"/>
                </a:solidFill>
              </a:rPr>
              <a:t> –</a:t>
            </a:r>
            <a:endParaRPr lang="es-ES" dirty="0">
              <a:solidFill>
                <a:srgbClr val="00B2A9"/>
              </a:solidFill>
            </a:endParaRPr>
          </a:p>
        </p:txBody>
      </p:sp>
      <p:pic>
        <p:nvPicPr>
          <p:cNvPr id="7" name="Imagen 6" descr="QUIRONPREVENCION_HORIZ_rgb.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348055" y="6396394"/>
            <a:ext cx="2488320" cy="366190"/>
          </a:xfrm>
          <a:prstGeom prst="rect">
            <a:avLst/>
          </a:prstGeom>
        </p:spPr>
      </p:pic>
      <p:sp>
        <p:nvSpPr>
          <p:cNvPr id="17" name="Marcador de texto 16"/>
          <p:cNvSpPr>
            <a:spLocks noGrp="1"/>
          </p:cNvSpPr>
          <p:nvPr>
            <p:ph type="body" sz="quarter" idx="14" hasCustomPrompt="1"/>
          </p:nvPr>
        </p:nvSpPr>
        <p:spPr>
          <a:xfrm>
            <a:off x="575469" y="960832"/>
            <a:ext cx="11041063" cy="814150"/>
          </a:xfrm>
        </p:spPr>
        <p:txBody>
          <a:bodyPr anchor="b">
            <a:noAutofit/>
          </a:bodyPr>
          <a:lstStyle>
            <a:lvl1pPr marL="0" indent="0">
              <a:buFontTx/>
              <a:buNone/>
              <a:defRPr sz="2800">
                <a:solidFill>
                  <a:schemeClr val="accent1"/>
                </a:solidFill>
                <a:latin typeface="Neo Sans" charset="0"/>
                <a:ea typeface="Neo Sans" charset="0"/>
                <a:cs typeface="Neo Sans" charset="0"/>
              </a:defRPr>
            </a:lvl1pPr>
            <a:lvl2pPr marL="385315" indent="0">
              <a:buFontTx/>
              <a:buNone/>
              <a:defRPr/>
            </a:lvl2pPr>
            <a:lvl3pPr marL="878663" indent="0">
              <a:buFontTx/>
              <a:buNone/>
              <a:defRPr/>
            </a:lvl3pPr>
            <a:lvl4pPr marL="1336000" indent="0">
              <a:buFontTx/>
              <a:buNone/>
              <a:defRPr/>
            </a:lvl4pPr>
            <a:lvl5pPr marL="1829348" indent="0">
              <a:buFontTx/>
              <a:buNone/>
              <a:defRPr/>
            </a:lvl5pPr>
          </a:lstStyle>
          <a:p>
            <a:pPr marL="0" indent="0">
              <a:buNone/>
            </a:pPr>
            <a:r>
              <a:rPr lang="es-ES_tradnl" dirty="0" smtClean="0"/>
              <a:t>Título de la diapositiva</a:t>
            </a:r>
            <a:endParaRPr lang="es-ES_tradnl" dirty="0"/>
          </a:p>
        </p:txBody>
      </p:sp>
      <p:sp>
        <p:nvSpPr>
          <p:cNvPr id="20" name="Marcador de texto 19"/>
          <p:cNvSpPr>
            <a:spLocks noGrp="1"/>
          </p:cNvSpPr>
          <p:nvPr>
            <p:ph type="body" sz="quarter" idx="15" hasCustomPrompt="1"/>
          </p:nvPr>
        </p:nvSpPr>
        <p:spPr>
          <a:xfrm>
            <a:off x="575470" y="1766092"/>
            <a:ext cx="11041062" cy="347663"/>
          </a:xfrm>
        </p:spPr>
        <p:txBody>
          <a:bodyPr>
            <a:normAutofit/>
          </a:bodyPr>
          <a:lstStyle>
            <a:lvl1pPr marL="0" indent="0">
              <a:buNone/>
              <a:defRPr sz="1400" b="1" i="0" cap="all" baseline="0">
                <a:solidFill>
                  <a:schemeClr val="tx2"/>
                </a:solidFill>
                <a:latin typeface="Neo Sans" charset="0"/>
              </a:defRPr>
            </a:lvl1pPr>
            <a:lvl2pPr marL="385315" indent="0">
              <a:buNone/>
              <a:defRPr/>
            </a:lvl2pPr>
            <a:lvl3pPr marL="878663" indent="0">
              <a:buNone/>
              <a:defRPr/>
            </a:lvl3pPr>
            <a:lvl4pPr marL="1336000" indent="0">
              <a:buNone/>
              <a:defRPr/>
            </a:lvl4pPr>
            <a:lvl5pPr marL="1829348" indent="0">
              <a:buNone/>
              <a:defRPr/>
            </a:lvl5pPr>
          </a:lstStyle>
          <a:p>
            <a:pPr marL="0" indent="0">
              <a:buNone/>
            </a:pPr>
            <a:r>
              <a:rPr lang="es-ES_tradnl" dirty="0" smtClean="0"/>
              <a:t>Subtítulo</a:t>
            </a:r>
            <a:endParaRPr lang="es-ES_tradnl" dirty="0"/>
          </a:p>
        </p:txBody>
      </p:sp>
      <p:sp>
        <p:nvSpPr>
          <p:cNvPr id="22" name="Marcador de contenido 21"/>
          <p:cNvSpPr>
            <a:spLocks noGrp="1"/>
          </p:cNvSpPr>
          <p:nvPr>
            <p:ph sz="quarter" idx="16"/>
          </p:nvPr>
        </p:nvSpPr>
        <p:spPr>
          <a:xfrm>
            <a:off x="575469" y="2209800"/>
            <a:ext cx="11041062" cy="4113935"/>
          </a:xfrm>
        </p:spPr>
        <p:txBody>
          <a:bodyPr>
            <a:normAutofit/>
          </a:bodyPr>
          <a:lstStyle>
            <a:lvl1pPr marL="0" indent="0">
              <a:buClr>
                <a:schemeClr val="accent1"/>
              </a:buClr>
              <a:buFont typeface="Wingdings" charset="2"/>
              <a:buNone/>
              <a:defRPr sz="1400"/>
            </a:lvl1pPr>
            <a:lvl2pPr marL="633790" indent="-248475">
              <a:buClr>
                <a:schemeClr val="accent1"/>
              </a:buClr>
              <a:buFont typeface="Wingdings" charset="2"/>
              <a:buChar char="Ø"/>
              <a:defRPr sz="1400"/>
            </a:lvl2pPr>
            <a:lvl3pPr>
              <a:buClr>
                <a:schemeClr val="accent2"/>
              </a:buClr>
              <a:defRPr sz="1400"/>
            </a:lvl3pPr>
            <a:lvl4pPr marL="1494448" indent="-158448">
              <a:buClr>
                <a:schemeClr val="tx2"/>
              </a:buClr>
              <a:buFont typeface="Wingdings" charset="2"/>
              <a:buChar char="§"/>
              <a:defRPr sz="1400"/>
            </a:lvl4pPr>
            <a:lvl5pPr marL="1987796" indent="-158448">
              <a:buClr>
                <a:schemeClr val="tx2"/>
              </a:buClr>
              <a:buFont typeface="Wingdings" charset="2"/>
              <a:buChar char="§"/>
              <a:defRPr sz="1400"/>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Tree>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apositiva de cierre">
    <p:bg>
      <p:bgPr>
        <a:solidFill>
          <a:schemeClr val="tx2"/>
        </a:solidFill>
        <a:effectLst/>
      </p:bgPr>
    </p:bg>
    <p:spTree>
      <p:nvGrpSpPr>
        <p:cNvPr id="1" name=""/>
        <p:cNvGrpSpPr/>
        <p:nvPr/>
      </p:nvGrpSpPr>
      <p:grpSpPr>
        <a:xfrm>
          <a:off x="0" y="0"/>
          <a:ext cx="0" cy="0"/>
          <a:chOff x="0" y="0"/>
          <a:chExt cx="0" cy="0"/>
        </a:xfrm>
      </p:grpSpPr>
      <p:pic>
        <p:nvPicPr>
          <p:cNvPr id="9" name="Imagen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12191999" cy="7036231"/>
          </a:xfrm>
          <a:prstGeom prst="rect">
            <a:avLst/>
          </a:prstGeom>
        </p:spPr>
      </p:pic>
      <p:sp>
        <p:nvSpPr>
          <p:cNvPr id="6" name="Rectángulo 5"/>
          <p:cNvSpPr/>
          <p:nvPr userDrawn="1"/>
        </p:nvSpPr>
        <p:spPr>
          <a:xfrm>
            <a:off x="1" y="5641144"/>
            <a:ext cx="12192000" cy="1395087"/>
          </a:xfrm>
          <a:prstGeom prst="rect">
            <a:avLst/>
          </a:prstGeom>
          <a:solidFill>
            <a:schemeClr val="bg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801"/>
          </a:p>
        </p:txBody>
      </p:sp>
      <p:pic>
        <p:nvPicPr>
          <p:cNvPr id="7" name="Imagen 6" descr="QUIRONPREVENCION_HORIZ_rgb.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602133" y="6051812"/>
            <a:ext cx="2675467" cy="393731"/>
          </a:xfrm>
          <a:prstGeom prst="rect">
            <a:avLst/>
          </a:prstGeom>
        </p:spPr>
      </p:pic>
    </p:spTree>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apítulo sin foto">
    <p:bg>
      <p:bgPr>
        <a:solidFill>
          <a:schemeClr val="tx2"/>
        </a:solidFill>
        <a:effectLst/>
      </p:bgPr>
    </p:bg>
    <p:spTree>
      <p:nvGrpSpPr>
        <p:cNvPr id="1" name=""/>
        <p:cNvGrpSpPr/>
        <p:nvPr/>
      </p:nvGrpSpPr>
      <p:grpSpPr>
        <a:xfrm>
          <a:off x="0" y="0"/>
          <a:ext cx="0" cy="0"/>
          <a:chOff x="0" y="0"/>
          <a:chExt cx="0" cy="0"/>
        </a:xfrm>
      </p:grpSpPr>
      <p:pic>
        <p:nvPicPr>
          <p:cNvPr id="9" name="Imagen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094080" y="6224970"/>
            <a:ext cx="2488320" cy="366134"/>
          </a:xfrm>
          <a:prstGeom prst="rect">
            <a:avLst/>
          </a:prstGeom>
        </p:spPr>
      </p:pic>
      <p:sp>
        <p:nvSpPr>
          <p:cNvPr id="11" name="Marcador de texto 4"/>
          <p:cNvSpPr>
            <a:spLocks noGrp="1"/>
          </p:cNvSpPr>
          <p:nvPr>
            <p:ph type="body" sz="quarter" idx="10" hasCustomPrompt="1"/>
          </p:nvPr>
        </p:nvSpPr>
        <p:spPr>
          <a:xfrm>
            <a:off x="660400" y="618066"/>
            <a:ext cx="10922000" cy="753534"/>
          </a:xfrm>
        </p:spPr>
        <p:txBody>
          <a:bodyPr>
            <a:noAutofit/>
          </a:bodyPr>
          <a:lstStyle>
            <a:lvl1pPr marL="457200" indent="-457200" algn="r">
              <a:buClr>
                <a:schemeClr val="accent1"/>
              </a:buClr>
              <a:buFont typeface="+mj-lt"/>
              <a:buAutoNum type="arabicPeriod"/>
              <a:defRPr sz="32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Tree>
    <p:extLst>
      <p:ext uri="{BB962C8B-B14F-4D97-AF65-F5344CB8AC3E}">
        <p14:creationId xmlns:p14="http://schemas.microsoft.com/office/powerpoint/2010/main" val="4226542977"/>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ítulo y objetos capitulo sin foto">
    <p:spTree>
      <p:nvGrpSpPr>
        <p:cNvPr id="1" name=""/>
        <p:cNvGrpSpPr/>
        <p:nvPr/>
      </p:nvGrpSpPr>
      <p:grpSpPr>
        <a:xfrm>
          <a:off x="0" y="0"/>
          <a:ext cx="0" cy="0"/>
          <a:chOff x="0" y="0"/>
          <a:chExt cx="0" cy="0"/>
        </a:xfrm>
      </p:grpSpPr>
      <p:sp>
        <p:nvSpPr>
          <p:cNvPr id="2" name="Rectángulo 1"/>
          <p:cNvSpPr/>
          <p:nvPr userDrawn="1"/>
        </p:nvSpPr>
        <p:spPr>
          <a:xfrm>
            <a:off x="1" y="0"/>
            <a:ext cx="12192000" cy="96083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1" name="Marcador de texto 4"/>
          <p:cNvSpPr>
            <a:spLocks noGrp="1"/>
          </p:cNvSpPr>
          <p:nvPr>
            <p:ph type="body" sz="quarter" idx="10" hasCustomPrompt="1"/>
          </p:nvPr>
        </p:nvSpPr>
        <p:spPr>
          <a:xfrm>
            <a:off x="575468" y="207298"/>
            <a:ext cx="11041063" cy="605502"/>
          </a:xfrm>
        </p:spPr>
        <p:txBody>
          <a:bodyPr anchor="b">
            <a:noAutofit/>
          </a:bodyPr>
          <a:lstStyle>
            <a:lvl1pPr marL="349200" indent="-349200" algn="r">
              <a:buClr>
                <a:schemeClr val="bg1"/>
              </a:buClr>
              <a:buFont typeface="+mj-lt"/>
              <a:buAutoNum type="arabicPeriod"/>
              <a:defRPr sz="20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
        <p:nvSpPr>
          <p:cNvPr id="6" name="Marcador de número de diapositiva 5"/>
          <p:cNvSpPr>
            <a:spLocks noGrp="1"/>
          </p:cNvSpPr>
          <p:nvPr>
            <p:ph type="sldNum" sz="quarter" idx="12"/>
          </p:nvPr>
        </p:nvSpPr>
        <p:spPr>
          <a:xfrm>
            <a:off x="5335354" y="6396395"/>
            <a:ext cx="1521290" cy="365125"/>
          </a:xfrm>
          <a:ln>
            <a:noFill/>
          </a:ln>
        </p:spPr>
        <p:txBody>
          <a:bodyPr/>
          <a:lstStyle>
            <a:lvl1pPr algn="ctr">
              <a:defRPr>
                <a:solidFill>
                  <a:schemeClr val="tx2"/>
                </a:solidFill>
              </a:defRPr>
            </a:lvl1pPr>
          </a:lstStyle>
          <a:p>
            <a:r>
              <a:rPr lang="es-ES" dirty="0" smtClean="0">
                <a:solidFill>
                  <a:schemeClr val="accent1"/>
                </a:solidFill>
              </a:rPr>
              <a:t>–</a:t>
            </a:r>
            <a:r>
              <a:rPr lang="es-ES" dirty="0" smtClean="0"/>
              <a:t> </a:t>
            </a:r>
            <a:fld id="{99AA182C-45DF-8A49-B3CA-6271E8C4F04A}" type="slidenum">
              <a:rPr lang="es-ES" smtClean="0"/>
              <a:pPr/>
              <a:t>‹Nº›</a:t>
            </a:fld>
            <a:r>
              <a:rPr lang="es-ES" dirty="0" smtClean="0">
                <a:solidFill>
                  <a:srgbClr val="00B2A9"/>
                </a:solidFill>
              </a:rPr>
              <a:t> –</a:t>
            </a:r>
            <a:endParaRPr lang="es-ES" dirty="0">
              <a:solidFill>
                <a:srgbClr val="00B2A9"/>
              </a:solidFill>
            </a:endParaRPr>
          </a:p>
        </p:txBody>
      </p:sp>
      <p:pic>
        <p:nvPicPr>
          <p:cNvPr id="7" name="Imagen 6" descr="QUIRONPREVENCION_HORIZ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48055" y="6396394"/>
            <a:ext cx="2488320" cy="366190"/>
          </a:xfrm>
          <a:prstGeom prst="rect">
            <a:avLst/>
          </a:prstGeom>
        </p:spPr>
      </p:pic>
      <p:sp>
        <p:nvSpPr>
          <p:cNvPr id="17" name="Marcador de texto 16"/>
          <p:cNvSpPr>
            <a:spLocks noGrp="1"/>
          </p:cNvSpPr>
          <p:nvPr>
            <p:ph type="body" sz="quarter" idx="14" hasCustomPrompt="1"/>
          </p:nvPr>
        </p:nvSpPr>
        <p:spPr>
          <a:xfrm>
            <a:off x="575469" y="960832"/>
            <a:ext cx="11041063" cy="814150"/>
          </a:xfrm>
        </p:spPr>
        <p:txBody>
          <a:bodyPr anchor="b">
            <a:noAutofit/>
          </a:bodyPr>
          <a:lstStyle>
            <a:lvl1pPr marL="0" indent="0">
              <a:buFontTx/>
              <a:buNone/>
              <a:defRPr sz="2800">
                <a:solidFill>
                  <a:schemeClr val="accent1"/>
                </a:solidFill>
                <a:latin typeface="Neo Sans" charset="0"/>
                <a:ea typeface="Neo Sans" charset="0"/>
                <a:cs typeface="Neo Sans" charset="0"/>
              </a:defRPr>
            </a:lvl1pPr>
            <a:lvl2pPr marL="385315" indent="0">
              <a:buFontTx/>
              <a:buNone/>
              <a:defRPr/>
            </a:lvl2pPr>
            <a:lvl3pPr marL="878663" indent="0">
              <a:buFontTx/>
              <a:buNone/>
              <a:defRPr/>
            </a:lvl3pPr>
            <a:lvl4pPr marL="1336000" indent="0">
              <a:buFontTx/>
              <a:buNone/>
              <a:defRPr/>
            </a:lvl4pPr>
            <a:lvl5pPr marL="1829348" indent="0">
              <a:buFontTx/>
              <a:buNone/>
              <a:defRPr/>
            </a:lvl5pPr>
          </a:lstStyle>
          <a:p>
            <a:pPr marL="0" indent="0">
              <a:buNone/>
            </a:pPr>
            <a:r>
              <a:rPr lang="es-ES_tradnl" dirty="0" smtClean="0"/>
              <a:t>Título de la diapositiva</a:t>
            </a:r>
            <a:endParaRPr lang="es-ES_tradnl" dirty="0"/>
          </a:p>
        </p:txBody>
      </p:sp>
      <p:sp>
        <p:nvSpPr>
          <p:cNvPr id="20" name="Marcador de texto 19"/>
          <p:cNvSpPr>
            <a:spLocks noGrp="1"/>
          </p:cNvSpPr>
          <p:nvPr>
            <p:ph type="body" sz="quarter" idx="15" hasCustomPrompt="1"/>
          </p:nvPr>
        </p:nvSpPr>
        <p:spPr>
          <a:xfrm>
            <a:off x="575470" y="1766092"/>
            <a:ext cx="11041062" cy="347663"/>
          </a:xfrm>
        </p:spPr>
        <p:txBody>
          <a:bodyPr>
            <a:normAutofit/>
          </a:bodyPr>
          <a:lstStyle>
            <a:lvl1pPr marL="0" indent="0">
              <a:buNone/>
              <a:defRPr sz="1400" b="1" i="0" cap="all" baseline="0">
                <a:solidFill>
                  <a:schemeClr val="tx2"/>
                </a:solidFill>
                <a:latin typeface="Neo Sans" charset="0"/>
              </a:defRPr>
            </a:lvl1pPr>
            <a:lvl2pPr marL="385315" indent="0">
              <a:buNone/>
              <a:defRPr/>
            </a:lvl2pPr>
            <a:lvl3pPr marL="878663" indent="0">
              <a:buNone/>
              <a:defRPr/>
            </a:lvl3pPr>
            <a:lvl4pPr marL="1336000" indent="0">
              <a:buNone/>
              <a:defRPr/>
            </a:lvl4pPr>
            <a:lvl5pPr marL="1829348" indent="0">
              <a:buNone/>
              <a:defRPr/>
            </a:lvl5pPr>
          </a:lstStyle>
          <a:p>
            <a:pPr marL="0" indent="0">
              <a:buNone/>
            </a:pPr>
            <a:r>
              <a:rPr lang="es-ES_tradnl" dirty="0" smtClean="0"/>
              <a:t>Subtítulo</a:t>
            </a:r>
            <a:endParaRPr lang="es-ES_tradnl" dirty="0"/>
          </a:p>
        </p:txBody>
      </p:sp>
      <p:sp>
        <p:nvSpPr>
          <p:cNvPr id="22" name="Marcador de contenido 21"/>
          <p:cNvSpPr>
            <a:spLocks noGrp="1"/>
          </p:cNvSpPr>
          <p:nvPr>
            <p:ph sz="quarter" idx="16"/>
          </p:nvPr>
        </p:nvSpPr>
        <p:spPr>
          <a:xfrm>
            <a:off x="575469" y="2209800"/>
            <a:ext cx="11041062" cy="4113935"/>
          </a:xfrm>
        </p:spPr>
        <p:txBody>
          <a:bodyPr>
            <a:normAutofit/>
          </a:bodyPr>
          <a:lstStyle>
            <a:lvl1pPr marL="0" indent="0">
              <a:buClr>
                <a:schemeClr val="accent1"/>
              </a:buClr>
              <a:buFont typeface="Wingdings" charset="2"/>
              <a:buNone/>
              <a:defRPr sz="1400"/>
            </a:lvl1pPr>
            <a:lvl2pPr marL="633790" indent="-248475">
              <a:buClr>
                <a:schemeClr val="accent1"/>
              </a:buClr>
              <a:buFont typeface="Wingdings" charset="2"/>
              <a:buChar char="Ø"/>
              <a:defRPr sz="1400"/>
            </a:lvl2pPr>
            <a:lvl3pPr>
              <a:buClr>
                <a:schemeClr val="accent2"/>
              </a:buClr>
              <a:defRPr sz="1400"/>
            </a:lvl3pPr>
            <a:lvl4pPr marL="1494448" indent="-158448">
              <a:buClr>
                <a:schemeClr val="tx2"/>
              </a:buClr>
              <a:buFont typeface="Wingdings" charset="2"/>
              <a:buChar char="§"/>
              <a:defRPr sz="1400"/>
            </a:lvl4pPr>
            <a:lvl5pPr marL="1987796" indent="-158448">
              <a:buClr>
                <a:schemeClr val="tx2"/>
              </a:buClr>
              <a:buFont typeface="Wingdings" charset="2"/>
              <a:buChar char="§"/>
              <a:defRPr sz="1400"/>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Tree>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ítulo y objetos capitulo sin foto">
    <p:spTree>
      <p:nvGrpSpPr>
        <p:cNvPr id="1" name=""/>
        <p:cNvGrpSpPr/>
        <p:nvPr/>
      </p:nvGrpSpPr>
      <p:grpSpPr>
        <a:xfrm>
          <a:off x="0" y="0"/>
          <a:ext cx="0" cy="0"/>
          <a:chOff x="0" y="0"/>
          <a:chExt cx="0" cy="0"/>
        </a:xfrm>
      </p:grpSpPr>
      <p:sp>
        <p:nvSpPr>
          <p:cNvPr id="2" name="Rectángulo 1"/>
          <p:cNvSpPr/>
          <p:nvPr userDrawn="1"/>
        </p:nvSpPr>
        <p:spPr>
          <a:xfrm>
            <a:off x="1" y="0"/>
            <a:ext cx="12192000" cy="96083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1" name="Marcador de texto 4"/>
          <p:cNvSpPr>
            <a:spLocks noGrp="1"/>
          </p:cNvSpPr>
          <p:nvPr>
            <p:ph type="body" sz="quarter" idx="10" hasCustomPrompt="1"/>
          </p:nvPr>
        </p:nvSpPr>
        <p:spPr>
          <a:xfrm>
            <a:off x="575468" y="207298"/>
            <a:ext cx="11041063" cy="605502"/>
          </a:xfrm>
        </p:spPr>
        <p:txBody>
          <a:bodyPr anchor="b">
            <a:noAutofit/>
          </a:bodyPr>
          <a:lstStyle>
            <a:lvl1pPr marL="349200" indent="-349200" algn="r">
              <a:buClr>
                <a:schemeClr val="bg1"/>
              </a:buClr>
              <a:buFont typeface="+mj-lt"/>
              <a:buAutoNum type="arabicPeriod"/>
              <a:defRPr sz="2000">
                <a:solidFill>
                  <a:schemeClr val="bg1"/>
                </a:solidFill>
                <a:latin typeface="Neo Sans" charset="0"/>
                <a:ea typeface="Neo Sans" charset="0"/>
                <a:cs typeface="Neo Sans" charset="0"/>
              </a:defRPr>
            </a:lvl1pPr>
            <a:lvl2pPr>
              <a:defRPr>
                <a:latin typeface="Neo Sans" charset="0"/>
                <a:ea typeface="Neo Sans" charset="0"/>
                <a:cs typeface="Neo Sans" charset="0"/>
              </a:defRPr>
            </a:lvl2pPr>
            <a:lvl3pPr>
              <a:defRPr>
                <a:latin typeface="Neo Sans" charset="0"/>
                <a:ea typeface="Neo Sans" charset="0"/>
                <a:cs typeface="Neo Sans" charset="0"/>
              </a:defRPr>
            </a:lvl3pPr>
            <a:lvl4pPr>
              <a:defRPr>
                <a:latin typeface="Neo Sans" charset="0"/>
                <a:ea typeface="Neo Sans" charset="0"/>
                <a:cs typeface="Neo Sans" charset="0"/>
              </a:defRPr>
            </a:lvl4pPr>
            <a:lvl5pPr>
              <a:defRPr>
                <a:latin typeface="Neo Sans" charset="0"/>
                <a:ea typeface="Neo Sans" charset="0"/>
                <a:cs typeface="Neo Sans" charset="0"/>
              </a:defRPr>
            </a:lvl5pPr>
          </a:lstStyle>
          <a:p>
            <a:pPr lvl="0"/>
            <a:r>
              <a:rPr lang="es-ES_tradnl" dirty="0" smtClean="0"/>
              <a:t>Capítulo</a:t>
            </a:r>
            <a:endParaRPr lang="es-ES_tradnl" dirty="0"/>
          </a:p>
        </p:txBody>
      </p:sp>
      <p:sp>
        <p:nvSpPr>
          <p:cNvPr id="6" name="Marcador de número de diapositiva 5"/>
          <p:cNvSpPr>
            <a:spLocks noGrp="1"/>
          </p:cNvSpPr>
          <p:nvPr>
            <p:ph type="sldNum" sz="quarter" idx="12"/>
          </p:nvPr>
        </p:nvSpPr>
        <p:spPr>
          <a:xfrm>
            <a:off x="5335354" y="6396395"/>
            <a:ext cx="1521290" cy="365125"/>
          </a:xfrm>
          <a:ln>
            <a:noFill/>
          </a:ln>
        </p:spPr>
        <p:txBody>
          <a:bodyPr/>
          <a:lstStyle>
            <a:lvl1pPr algn="ctr">
              <a:defRPr>
                <a:solidFill>
                  <a:schemeClr val="tx2"/>
                </a:solidFill>
              </a:defRPr>
            </a:lvl1pPr>
          </a:lstStyle>
          <a:p>
            <a:r>
              <a:rPr lang="es-ES" dirty="0" smtClean="0">
                <a:solidFill>
                  <a:schemeClr val="accent1"/>
                </a:solidFill>
              </a:rPr>
              <a:t>–</a:t>
            </a:r>
            <a:r>
              <a:rPr lang="es-ES" dirty="0" smtClean="0"/>
              <a:t> </a:t>
            </a:r>
            <a:fld id="{99AA182C-45DF-8A49-B3CA-6271E8C4F04A}" type="slidenum">
              <a:rPr lang="es-ES" smtClean="0"/>
              <a:pPr/>
              <a:t>‹Nº›</a:t>
            </a:fld>
            <a:r>
              <a:rPr lang="es-ES" dirty="0" smtClean="0">
                <a:solidFill>
                  <a:srgbClr val="00B2A9"/>
                </a:solidFill>
              </a:rPr>
              <a:t> –</a:t>
            </a:r>
            <a:endParaRPr lang="es-ES" dirty="0">
              <a:solidFill>
                <a:srgbClr val="00B2A9"/>
              </a:solidFill>
            </a:endParaRPr>
          </a:p>
        </p:txBody>
      </p:sp>
      <p:pic>
        <p:nvPicPr>
          <p:cNvPr id="7" name="Imagen 6" descr="QUIRONPREVENCION_HORIZ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48055" y="6396394"/>
            <a:ext cx="2488320" cy="366190"/>
          </a:xfrm>
          <a:prstGeom prst="rect">
            <a:avLst/>
          </a:prstGeom>
        </p:spPr>
      </p:pic>
      <p:sp>
        <p:nvSpPr>
          <p:cNvPr id="17" name="Marcador de texto 16"/>
          <p:cNvSpPr>
            <a:spLocks noGrp="1"/>
          </p:cNvSpPr>
          <p:nvPr>
            <p:ph type="body" sz="quarter" idx="14" hasCustomPrompt="1"/>
          </p:nvPr>
        </p:nvSpPr>
        <p:spPr>
          <a:xfrm>
            <a:off x="575469" y="960832"/>
            <a:ext cx="11041063" cy="814150"/>
          </a:xfrm>
        </p:spPr>
        <p:txBody>
          <a:bodyPr anchor="b">
            <a:noAutofit/>
          </a:bodyPr>
          <a:lstStyle>
            <a:lvl1pPr marL="0" indent="0">
              <a:buFontTx/>
              <a:buNone/>
              <a:defRPr sz="2800">
                <a:solidFill>
                  <a:schemeClr val="accent1"/>
                </a:solidFill>
                <a:latin typeface="Neo Sans" charset="0"/>
                <a:ea typeface="Neo Sans" charset="0"/>
                <a:cs typeface="Neo Sans" charset="0"/>
              </a:defRPr>
            </a:lvl1pPr>
            <a:lvl2pPr marL="385315" indent="0">
              <a:buFontTx/>
              <a:buNone/>
              <a:defRPr/>
            </a:lvl2pPr>
            <a:lvl3pPr marL="878663" indent="0">
              <a:buFontTx/>
              <a:buNone/>
              <a:defRPr/>
            </a:lvl3pPr>
            <a:lvl4pPr marL="1336000" indent="0">
              <a:buFontTx/>
              <a:buNone/>
              <a:defRPr/>
            </a:lvl4pPr>
            <a:lvl5pPr marL="1829348" indent="0">
              <a:buFontTx/>
              <a:buNone/>
              <a:defRPr/>
            </a:lvl5pPr>
          </a:lstStyle>
          <a:p>
            <a:pPr marL="0" indent="0">
              <a:buNone/>
            </a:pPr>
            <a:r>
              <a:rPr lang="es-ES_tradnl" dirty="0" smtClean="0"/>
              <a:t>Título de la diapositiva</a:t>
            </a:r>
            <a:endParaRPr lang="es-ES_tradnl" dirty="0"/>
          </a:p>
        </p:txBody>
      </p:sp>
      <p:sp>
        <p:nvSpPr>
          <p:cNvPr id="22" name="Marcador de contenido 21"/>
          <p:cNvSpPr>
            <a:spLocks noGrp="1"/>
          </p:cNvSpPr>
          <p:nvPr>
            <p:ph sz="quarter" idx="16"/>
          </p:nvPr>
        </p:nvSpPr>
        <p:spPr>
          <a:xfrm>
            <a:off x="575469" y="1921664"/>
            <a:ext cx="11041062" cy="4402071"/>
          </a:xfrm>
        </p:spPr>
        <p:txBody>
          <a:bodyPr>
            <a:normAutofit/>
          </a:bodyPr>
          <a:lstStyle>
            <a:lvl1pPr marL="0" indent="0">
              <a:buClr>
                <a:schemeClr val="accent1"/>
              </a:buClr>
              <a:buFont typeface="Wingdings" charset="2"/>
              <a:buNone/>
              <a:defRPr sz="1400"/>
            </a:lvl1pPr>
            <a:lvl2pPr marL="633790" indent="-248475">
              <a:buClr>
                <a:schemeClr val="accent1"/>
              </a:buClr>
              <a:buFont typeface="Wingdings" charset="2"/>
              <a:buChar char="Ø"/>
              <a:defRPr sz="1400"/>
            </a:lvl2pPr>
            <a:lvl3pPr>
              <a:buClr>
                <a:schemeClr val="accent2"/>
              </a:buClr>
              <a:defRPr sz="1400"/>
            </a:lvl3pPr>
            <a:lvl4pPr marL="1494448" indent="-158448">
              <a:buClr>
                <a:schemeClr val="tx2"/>
              </a:buClr>
              <a:buFont typeface="Wingdings" charset="2"/>
              <a:buChar char="§"/>
              <a:defRPr sz="1400"/>
            </a:lvl4pPr>
            <a:lvl5pPr marL="1987796" indent="-158448">
              <a:buClr>
                <a:schemeClr val="tx2"/>
              </a:buClr>
              <a:buFont typeface="Wingdings" charset="2"/>
              <a:buChar char="§"/>
              <a:defRPr sz="1400"/>
            </a:lvl5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_tradnl" dirty="0"/>
          </a:p>
        </p:txBody>
      </p:sp>
    </p:spTree>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1828800" y="6248400"/>
            <a:ext cx="2540000" cy="45720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4673600" y="6248400"/>
            <a:ext cx="3860800" cy="45720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568BC0F-59A5-40A8-9404-DB3AC4656BB3}" type="slidenum">
              <a:rPr lang="en-US"/>
              <a:pPr>
                <a:defRPr/>
              </a:pPr>
              <a:t>‹Nº›</a:t>
            </a:fld>
            <a:endParaRPr lang="en-US"/>
          </a:p>
        </p:txBody>
      </p:sp>
    </p:spTree>
    <p:extLst>
      <p:ext uri="{BB962C8B-B14F-4D97-AF65-F5344CB8AC3E}">
        <p14:creationId xmlns:p14="http://schemas.microsoft.com/office/powerpoint/2010/main" val="157332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1828800" y="609600"/>
            <a:ext cx="9448800" cy="54864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3" name="Rectangle 4"/>
          <p:cNvSpPr>
            <a:spLocks noGrp="1" noChangeArrowheads="1"/>
          </p:cNvSpPr>
          <p:nvPr>
            <p:ph type="dt" sz="half" idx="10"/>
          </p:nvPr>
        </p:nvSpPr>
        <p:spPr>
          <a:xfrm>
            <a:off x="1828800" y="6248400"/>
            <a:ext cx="2540000" cy="45720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4673600" y="6248400"/>
            <a:ext cx="3860800" cy="45720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2F7F704-8927-45AF-83E7-97ADC1389760}" type="slidenum">
              <a:rPr lang="en-US"/>
              <a:pPr>
                <a:defRPr/>
              </a:pPr>
              <a:t>‹Nº›</a:t>
            </a:fld>
            <a:endParaRPr lang="en-US"/>
          </a:p>
        </p:txBody>
      </p:sp>
    </p:spTree>
    <p:extLst>
      <p:ext uri="{BB962C8B-B14F-4D97-AF65-F5344CB8AC3E}">
        <p14:creationId xmlns:p14="http://schemas.microsoft.com/office/powerpoint/2010/main" val="2571128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33595" y="274637"/>
            <a:ext cx="11402781" cy="792000"/>
          </a:xfrm>
          <a:prstGeom prst="rect">
            <a:avLst/>
          </a:prstGeom>
        </p:spPr>
        <p:txBody>
          <a:bodyPr vert="horz" lIns="0" tIns="45720" rIns="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33596" y="1224440"/>
            <a:ext cx="11402780" cy="4973809"/>
          </a:xfrm>
          <a:prstGeom prst="rect">
            <a:avLst/>
          </a:prstGeom>
        </p:spPr>
        <p:txBody>
          <a:bodyPr vert="horz" lIns="0" tIns="45720" rIns="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6" name="Marcador de número de diapositiva 5"/>
          <p:cNvSpPr>
            <a:spLocks noGrp="1"/>
          </p:cNvSpPr>
          <p:nvPr>
            <p:ph type="sldNum" sz="quarter" idx="4"/>
          </p:nvPr>
        </p:nvSpPr>
        <p:spPr>
          <a:xfrm>
            <a:off x="11243036" y="6356352"/>
            <a:ext cx="593341"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99AA182C-45DF-8A49-B3CA-6271E8C4F04A}" type="slidenum">
              <a:rPr lang="es-ES" smtClean="0"/>
              <a:pPr/>
              <a:t>‹Nº›</a:t>
            </a:fld>
            <a:endParaRPr lang="es-ES" dirty="0"/>
          </a:p>
        </p:txBody>
      </p:sp>
    </p:spTree>
    <p:extLst>
      <p:ext uri="{BB962C8B-B14F-4D97-AF65-F5344CB8AC3E}">
        <p14:creationId xmlns:p14="http://schemas.microsoft.com/office/powerpoint/2010/main" val="3522965422"/>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7" r:id="rId3"/>
    <p:sldLayoutId id="2147483650"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 id="2147483684" r:id="rId20"/>
    <p:sldLayoutId id="2147483685" r:id="rId21"/>
    <p:sldLayoutId id="2147483686" r:id="rId22"/>
    <p:sldLayoutId id="2147483690" r:id="rId23"/>
    <p:sldLayoutId id="2147483691" r:id="rId24"/>
    <p:sldLayoutId id="2147483687" r:id="rId25"/>
    <p:sldLayoutId id="2147483651" r:id="rId26"/>
    <p:sldLayoutId id="2147483688" r:id="rId27"/>
    <p:sldLayoutId id="2147483689" r:id="rId28"/>
    <p:sldLayoutId id="2147483692" r:id="rId29"/>
    <p:sldLayoutId id="2147483693" r:id="rId30"/>
  </p:sldLayoutIdLst>
  <p:timing>
    <p:tnLst>
      <p:par>
        <p:cTn id="1" dur="indefinite" restart="never" nodeType="tmRoot"/>
      </p:par>
    </p:tnLst>
  </p:timing>
  <p:hf hdr="0" ftr="0" dt="0"/>
  <p:txStyles>
    <p:titleStyle>
      <a:lvl1pPr algn="l" defTabSz="457337" rtl="0" eaLnBrk="1" latinLnBrk="0" hangingPunct="1">
        <a:spcBef>
          <a:spcPct val="0"/>
        </a:spcBef>
        <a:buNone/>
        <a:defRPr sz="3201" b="0" i="0" kern="1200">
          <a:solidFill>
            <a:schemeClr val="accent1"/>
          </a:solidFill>
          <a:latin typeface="Neo Sans"/>
          <a:ea typeface="+mj-ea"/>
          <a:cs typeface="Neo Sans"/>
        </a:defRPr>
      </a:lvl1pPr>
    </p:titleStyle>
    <p:bodyStyle>
      <a:lvl1pPr marL="0" indent="0" algn="l" defTabSz="457337" rtl="0" eaLnBrk="1" latinLnBrk="0" hangingPunct="1">
        <a:spcBef>
          <a:spcPct val="20000"/>
        </a:spcBef>
        <a:buClr>
          <a:schemeClr val="accent1"/>
        </a:buClr>
        <a:buFont typeface="Arial"/>
        <a:buNone/>
        <a:defRPr sz="1400" kern="1200">
          <a:solidFill>
            <a:schemeClr val="tx1"/>
          </a:solidFill>
          <a:latin typeface="+mn-lt"/>
          <a:ea typeface="+mn-ea"/>
          <a:cs typeface="+mn-cs"/>
        </a:defRPr>
      </a:lvl1pPr>
      <a:lvl2pPr marL="633790" indent="-248475" algn="l" defTabSz="457337" rtl="0" eaLnBrk="1" latinLnBrk="0" hangingPunct="1">
        <a:spcBef>
          <a:spcPct val="20000"/>
        </a:spcBef>
        <a:buClr>
          <a:schemeClr val="accent1"/>
        </a:buClr>
        <a:buFont typeface="Wingdings" charset="2"/>
        <a:buChar char="Ø"/>
        <a:defRPr sz="1400" kern="1200">
          <a:solidFill>
            <a:schemeClr val="tx1"/>
          </a:solidFill>
          <a:latin typeface="+mn-lt"/>
          <a:ea typeface="+mn-ea"/>
          <a:cs typeface="+mn-cs"/>
        </a:defRPr>
      </a:lvl2pPr>
      <a:lvl3pPr marL="1037111" indent="-158448" algn="l" defTabSz="457337" rtl="0" eaLnBrk="1" latinLnBrk="0" hangingPunct="1">
        <a:spcBef>
          <a:spcPct val="20000"/>
        </a:spcBef>
        <a:buClr>
          <a:schemeClr val="accent2"/>
        </a:buClr>
        <a:buFont typeface="Wingdings" charset="2"/>
        <a:buChar char="§"/>
        <a:defRPr sz="1400" kern="1200">
          <a:solidFill>
            <a:schemeClr val="tx1"/>
          </a:solidFill>
          <a:latin typeface="+mn-lt"/>
          <a:ea typeface="+mn-ea"/>
          <a:cs typeface="+mn-cs"/>
        </a:defRPr>
      </a:lvl3pPr>
      <a:lvl4pPr marL="1494448" indent="-158448" algn="l" defTabSz="457337"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987796" indent="-158448" algn="l" defTabSz="457337"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2515354" indent="-228669" algn="l" defTabSz="457337" rtl="0" eaLnBrk="1" latinLnBrk="0" hangingPunct="1">
        <a:spcBef>
          <a:spcPct val="20000"/>
        </a:spcBef>
        <a:buFont typeface="Arial"/>
        <a:buChar char="•"/>
        <a:defRPr sz="2001" kern="1200">
          <a:solidFill>
            <a:schemeClr val="tx1"/>
          </a:solidFill>
          <a:latin typeface="+mn-lt"/>
          <a:ea typeface="+mn-ea"/>
          <a:cs typeface="+mn-cs"/>
        </a:defRPr>
      </a:lvl6pPr>
      <a:lvl7pPr marL="2972692" indent="-228669" algn="l" defTabSz="457337" rtl="0" eaLnBrk="1" latinLnBrk="0" hangingPunct="1">
        <a:spcBef>
          <a:spcPct val="20000"/>
        </a:spcBef>
        <a:buFont typeface="Arial"/>
        <a:buChar char="•"/>
        <a:defRPr sz="2001" kern="1200">
          <a:solidFill>
            <a:schemeClr val="tx1"/>
          </a:solidFill>
          <a:latin typeface="+mn-lt"/>
          <a:ea typeface="+mn-ea"/>
          <a:cs typeface="+mn-cs"/>
        </a:defRPr>
      </a:lvl7pPr>
      <a:lvl8pPr marL="3430029" indent="-228669" algn="l" defTabSz="457337" rtl="0" eaLnBrk="1" latinLnBrk="0" hangingPunct="1">
        <a:spcBef>
          <a:spcPct val="20000"/>
        </a:spcBef>
        <a:buFont typeface="Arial"/>
        <a:buChar char="•"/>
        <a:defRPr sz="2001" kern="1200">
          <a:solidFill>
            <a:schemeClr val="tx1"/>
          </a:solidFill>
          <a:latin typeface="+mn-lt"/>
          <a:ea typeface="+mn-ea"/>
          <a:cs typeface="+mn-cs"/>
        </a:defRPr>
      </a:lvl8pPr>
      <a:lvl9pPr marL="3887366" indent="-228669" algn="l" defTabSz="457337" rtl="0" eaLnBrk="1" latinLnBrk="0" hangingPunct="1">
        <a:spcBef>
          <a:spcPct val="20000"/>
        </a:spcBef>
        <a:buFont typeface="Arial"/>
        <a:buChar char="•"/>
        <a:defRPr sz="2001" kern="1200">
          <a:solidFill>
            <a:schemeClr val="tx1"/>
          </a:solidFill>
          <a:latin typeface="+mn-lt"/>
          <a:ea typeface="+mn-ea"/>
          <a:cs typeface="+mn-cs"/>
        </a:defRPr>
      </a:lvl9pPr>
    </p:bodyStyle>
    <p:otherStyle>
      <a:defPPr>
        <a:defRPr lang="es-ES"/>
      </a:defPPr>
      <a:lvl1pPr marL="0" algn="l" defTabSz="457337" rtl="0" eaLnBrk="1" latinLnBrk="0" hangingPunct="1">
        <a:defRPr sz="1801" kern="1200">
          <a:solidFill>
            <a:schemeClr val="tx1"/>
          </a:solidFill>
          <a:latin typeface="+mn-lt"/>
          <a:ea typeface="+mn-ea"/>
          <a:cs typeface="+mn-cs"/>
        </a:defRPr>
      </a:lvl1pPr>
      <a:lvl2pPr marL="457337" algn="l" defTabSz="457337" rtl="0" eaLnBrk="1" latinLnBrk="0" hangingPunct="1">
        <a:defRPr sz="1801" kern="1200">
          <a:solidFill>
            <a:schemeClr val="tx1"/>
          </a:solidFill>
          <a:latin typeface="+mn-lt"/>
          <a:ea typeface="+mn-ea"/>
          <a:cs typeface="+mn-cs"/>
        </a:defRPr>
      </a:lvl2pPr>
      <a:lvl3pPr marL="914674" algn="l" defTabSz="457337" rtl="0" eaLnBrk="1" latinLnBrk="0" hangingPunct="1">
        <a:defRPr sz="1801" kern="1200">
          <a:solidFill>
            <a:schemeClr val="tx1"/>
          </a:solidFill>
          <a:latin typeface="+mn-lt"/>
          <a:ea typeface="+mn-ea"/>
          <a:cs typeface="+mn-cs"/>
        </a:defRPr>
      </a:lvl3pPr>
      <a:lvl4pPr marL="1372011" algn="l" defTabSz="457337" rtl="0" eaLnBrk="1" latinLnBrk="0" hangingPunct="1">
        <a:defRPr sz="1801" kern="1200">
          <a:solidFill>
            <a:schemeClr val="tx1"/>
          </a:solidFill>
          <a:latin typeface="+mn-lt"/>
          <a:ea typeface="+mn-ea"/>
          <a:cs typeface="+mn-cs"/>
        </a:defRPr>
      </a:lvl4pPr>
      <a:lvl5pPr marL="1829349" algn="l" defTabSz="457337" rtl="0" eaLnBrk="1" latinLnBrk="0" hangingPunct="1">
        <a:defRPr sz="1801" kern="1200">
          <a:solidFill>
            <a:schemeClr val="tx1"/>
          </a:solidFill>
          <a:latin typeface="+mn-lt"/>
          <a:ea typeface="+mn-ea"/>
          <a:cs typeface="+mn-cs"/>
        </a:defRPr>
      </a:lvl5pPr>
      <a:lvl6pPr marL="2286686" algn="l" defTabSz="457337" rtl="0" eaLnBrk="1" latinLnBrk="0" hangingPunct="1">
        <a:defRPr sz="1801" kern="1200">
          <a:solidFill>
            <a:schemeClr val="tx1"/>
          </a:solidFill>
          <a:latin typeface="+mn-lt"/>
          <a:ea typeface="+mn-ea"/>
          <a:cs typeface="+mn-cs"/>
        </a:defRPr>
      </a:lvl6pPr>
      <a:lvl7pPr marL="2744023" algn="l" defTabSz="457337" rtl="0" eaLnBrk="1" latinLnBrk="0" hangingPunct="1">
        <a:defRPr sz="1801" kern="1200">
          <a:solidFill>
            <a:schemeClr val="tx1"/>
          </a:solidFill>
          <a:latin typeface="+mn-lt"/>
          <a:ea typeface="+mn-ea"/>
          <a:cs typeface="+mn-cs"/>
        </a:defRPr>
      </a:lvl7pPr>
      <a:lvl8pPr marL="3201360" algn="l" defTabSz="457337" rtl="0" eaLnBrk="1" latinLnBrk="0" hangingPunct="1">
        <a:defRPr sz="1801" kern="1200">
          <a:solidFill>
            <a:schemeClr val="tx1"/>
          </a:solidFill>
          <a:latin typeface="+mn-lt"/>
          <a:ea typeface="+mn-ea"/>
          <a:cs typeface="+mn-cs"/>
        </a:defRPr>
      </a:lvl8pPr>
      <a:lvl9pPr marL="3658697" algn="l" defTabSz="457337"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33.emf"/><Relationship Id="rId5" Type="http://schemas.openxmlformats.org/officeDocument/2006/relationships/image" Target="../media/image32.png"/><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8.xml"/><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1.jpeg"/><Relationship Id="rId2" Type="http://schemas.openxmlformats.org/officeDocument/2006/relationships/image" Target="../media/image37.jpeg"/><Relationship Id="rId1" Type="http://schemas.openxmlformats.org/officeDocument/2006/relationships/slideLayout" Target="../slideLayouts/slideLayout16.xml"/><Relationship Id="rId6" Type="http://schemas.openxmlformats.org/officeDocument/2006/relationships/image" Target="../media/image40.jpeg"/><Relationship Id="rId5" Type="http://schemas.microsoft.com/office/2007/relationships/hdphoto" Target="../media/hdphoto1.wdp"/><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jpeg"/><Relationship Id="rId7" Type="http://schemas.openxmlformats.org/officeDocument/2006/relationships/image" Target="../media/image47.png"/><Relationship Id="rId2" Type="http://schemas.openxmlformats.org/officeDocument/2006/relationships/image" Target="../media/image42.jpeg"/><Relationship Id="rId1" Type="http://schemas.openxmlformats.org/officeDocument/2006/relationships/slideLayout" Target="../slideLayouts/slideLayout8.xml"/><Relationship Id="rId6" Type="http://schemas.openxmlformats.org/officeDocument/2006/relationships/image" Target="../media/image46.jpeg"/><Relationship Id="rId5" Type="http://schemas.openxmlformats.org/officeDocument/2006/relationships/image" Target="../media/image45.jpeg"/><Relationship Id="rId10" Type="http://schemas.openxmlformats.org/officeDocument/2006/relationships/image" Target="../media/image50.png"/><Relationship Id="rId4" Type="http://schemas.openxmlformats.org/officeDocument/2006/relationships/image" Target="../media/image44.jpeg"/><Relationship Id="rId9" Type="http://schemas.openxmlformats.org/officeDocument/2006/relationships/image" Target="../media/image4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0.xml"/><Relationship Id="rId5" Type="http://schemas.openxmlformats.org/officeDocument/2006/relationships/image" Target="../media/image54.jpeg"/><Relationship Id="rId4" Type="http://schemas.openxmlformats.org/officeDocument/2006/relationships/image" Target="../media/image5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6.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5.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18" Type="http://schemas.openxmlformats.org/officeDocument/2006/relationships/image" Target="../media/image78.png"/><Relationship Id="rId26" Type="http://schemas.openxmlformats.org/officeDocument/2006/relationships/image" Target="../media/image86.png"/><Relationship Id="rId3" Type="http://schemas.openxmlformats.org/officeDocument/2006/relationships/image" Target="../media/image63.jpeg"/><Relationship Id="rId21" Type="http://schemas.openxmlformats.org/officeDocument/2006/relationships/image" Target="../media/image81.png"/><Relationship Id="rId7" Type="http://schemas.openxmlformats.org/officeDocument/2006/relationships/image" Target="../media/image67.png"/><Relationship Id="rId12" Type="http://schemas.openxmlformats.org/officeDocument/2006/relationships/image" Target="../media/image72.jpeg"/><Relationship Id="rId17" Type="http://schemas.openxmlformats.org/officeDocument/2006/relationships/image" Target="../media/image77.png"/><Relationship Id="rId25" Type="http://schemas.openxmlformats.org/officeDocument/2006/relationships/image" Target="../media/image85.png"/><Relationship Id="rId2" Type="http://schemas.openxmlformats.org/officeDocument/2006/relationships/image" Target="../media/image62.png"/><Relationship Id="rId16" Type="http://schemas.openxmlformats.org/officeDocument/2006/relationships/image" Target="../media/image76.png"/><Relationship Id="rId20" Type="http://schemas.openxmlformats.org/officeDocument/2006/relationships/image" Target="../media/image80.png"/><Relationship Id="rId29" Type="http://schemas.openxmlformats.org/officeDocument/2006/relationships/image" Target="../media/image89.png"/><Relationship Id="rId1" Type="http://schemas.openxmlformats.org/officeDocument/2006/relationships/slideLayout" Target="../slideLayouts/slideLayout22.xml"/><Relationship Id="rId6" Type="http://schemas.openxmlformats.org/officeDocument/2006/relationships/image" Target="../media/image66.png"/><Relationship Id="rId11" Type="http://schemas.openxmlformats.org/officeDocument/2006/relationships/image" Target="../media/image71.png"/><Relationship Id="rId24" Type="http://schemas.openxmlformats.org/officeDocument/2006/relationships/image" Target="../media/image84.png"/><Relationship Id="rId5" Type="http://schemas.openxmlformats.org/officeDocument/2006/relationships/image" Target="../media/image65.png"/><Relationship Id="rId15" Type="http://schemas.openxmlformats.org/officeDocument/2006/relationships/image" Target="../media/image75.png"/><Relationship Id="rId23" Type="http://schemas.openxmlformats.org/officeDocument/2006/relationships/image" Target="../media/image83.png"/><Relationship Id="rId28" Type="http://schemas.openxmlformats.org/officeDocument/2006/relationships/image" Target="../media/image88.png"/><Relationship Id="rId10" Type="http://schemas.openxmlformats.org/officeDocument/2006/relationships/image" Target="../media/image70.png"/><Relationship Id="rId19" Type="http://schemas.openxmlformats.org/officeDocument/2006/relationships/image" Target="../media/image79.png"/><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image" Target="../media/image74.png"/><Relationship Id="rId22" Type="http://schemas.openxmlformats.org/officeDocument/2006/relationships/image" Target="../media/image82.png"/><Relationship Id="rId27" Type="http://schemas.openxmlformats.org/officeDocument/2006/relationships/image" Target="../media/image87.png"/><Relationship Id="rId30" Type="http://schemas.openxmlformats.org/officeDocument/2006/relationships/image" Target="../media/image9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1.png"/><Relationship Id="rId5" Type="http://schemas.openxmlformats.org/officeDocument/2006/relationships/image" Target="../media/image93.jpeg"/><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4.jpeg"/></Relationships>
</file>

<file path=ppt/slides/_rels/slide2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95.jpeg"/></Relationships>
</file>

<file path=ppt/slides/_rels/slide2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96.jpeg"/></Relationships>
</file>

<file path=ppt/slides/_rels/slide23.xml.rels><?xml version="1.0" encoding="UTF-8" standalone="yes"?>
<Relationships xmlns="http://schemas.openxmlformats.org/package/2006/relationships"><Relationship Id="rId3" Type="http://schemas.openxmlformats.org/officeDocument/2006/relationships/hyperlink" Target="http://www.google.es/url?sa=i&amp;rct=j&amp;q=&amp;esrc=s&amp;source=images&amp;cd=&amp;cad=rja&amp;uact=8&amp;ved=2ahUKEwjqnNjOyc3aAhXFPBQKHYRpAuQQjRx6BAgAEAU&amp;url=http://www.directindustry.es/prod/bruel-and-kjaer/product-17114-875587.html&amp;psig=AOvVaw1fvSDc2PrLjFiU23XMwc8p&amp;ust=1524475897816566" TargetMode="External"/><Relationship Id="rId7" Type="http://schemas.openxmlformats.org/officeDocument/2006/relationships/image" Target="../media/image99.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hyperlink" Target="http://www.google.es/url?sa=i&amp;rct=j&amp;q=&amp;esrc=s&amp;source=images&amp;cd=&amp;cad=rja&amp;uact=8&amp;ved=2ahUKEwjqipjxyc3aAhWJ1RQKHWgtDCMQjRx6BAgAEAU&amp;url=http://www.directindustry.es/prod/bruel-and-kjaer/product-17114-564931.html&amp;psig=AOvVaw3pNfc06pzemH7F-gNAl-6j&amp;ust=1524476009338343" TargetMode="External"/><Relationship Id="rId5" Type="http://schemas.openxmlformats.org/officeDocument/2006/relationships/image" Target="../media/image98.jpeg"/><Relationship Id="rId4" Type="http://schemas.openxmlformats.org/officeDocument/2006/relationships/image" Target="../media/image97.jpeg"/></Relationships>
</file>

<file path=ppt/slides/_rels/slide2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00.png"/></Relationships>
</file>

<file path=ppt/slides/_rels/slide2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01.jpeg"/></Relationships>
</file>

<file path=ppt/slides/_rels/slide28.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104.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hyperlink" Target="http://www.howardleight.com/cgi-bin/WebObjects/HLSite.woa/wa/product?key=quiet" TargetMode="External"/><Relationship Id="rId5" Type="http://schemas.openxmlformats.org/officeDocument/2006/relationships/image" Target="../media/image103.jpeg"/><Relationship Id="rId4" Type="http://schemas.openxmlformats.org/officeDocument/2006/relationships/image" Target="../media/image102.jpeg"/></Relationships>
</file>

<file path=ppt/slides/_rels/slide29.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107.jpe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hyperlink" Target="https://www.google.es/url?sa=i&amp;rct=j&amp;q=&amp;esrc=s&amp;source=images&amp;cd=&amp;cad=rja&amp;uact=8&amp;ved=2ahUKEwiHquGrz83aAhWBshQKHWdBBxQQjRx6BAgAEAU&amp;url=https://www.3m.com.gt/3M/es_GT/inicio/todos-los-productos-3m/~/3M-Peltor-Optime-98-Orejeras-Sobre-la-Cabeza-Conservaci%C3%B3n-de-la-Audici%C3%B3n-H9A-10-pieza-caja/?N%3D5002385%2B8709322%2B3294758531%26rt%3Drud&amp;psig=AOvVaw0ezHq04Y6EV6XqXLnRURaP&amp;ust=1524477487066730" TargetMode="External"/><Relationship Id="rId5" Type="http://schemas.openxmlformats.org/officeDocument/2006/relationships/image" Target="../media/image106.jpeg"/><Relationship Id="rId4" Type="http://schemas.openxmlformats.org/officeDocument/2006/relationships/image" Target="../media/image105.jpeg"/></Relationships>
</file>

<file path=ppt/slides/_rels/slide30.xml.rels><?xml version="1.0" encoding="UTF-8" standalone="yes"?>
<Relationships xmlns="http://schemas.openxmlformats.org/package/2006/relationships"><Relationship Id="rId8" Type="http://schemas.openxmlformats.org/officeDocument/2006/relationships/image" Target="../media/image110.jpeg"/><Relationship Id="rId3" Type="http://schemas.openxmlformats.org/officeDocument/2006/relationships/image" Target="../media/image91.png"/><Relationship Id="rId7" Type="http://schemas.openxmlformats.org/officeDocument/2006/relationships/hyperlink" Target="http://www.google.es/url?sa=i&amp;rct=j&amp;q=&amp;esrc=s&amp;source=images&amp;cd=&amp;cad=rja&amp;uact=8&amp;ved=2ahUKEwitjeSC0M3aAhVFnRQKHQL7BLMQjRx6BAgAEAU&amp;url=http://www.faru.es/otras-clasif/3m-completo/proteccion-auditiva/orejeras-electronicas-y-de-comunicacion.html&amp;psig=AOvVaw1wZ6vxGZD4jVmQrFk3-_UZ&amp;ust=1524477668475853"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109.jpeg"/><Relationship Id="rId5" Type="http://schemas.openxmlformats.org/officeDocument/2006/relationships/image" Target="../media/image108.jpeg"/><Relationship Id="rId4" Type="http://schemas.openxmlformats.org/officeDocument/2006/relationships/hyperlink" Target="http://www.google.es/url?sa=i&amp;rct=j&amp;q=&amp;esrc=s&amp;source=images&amp;cd=&amp;cad=rja&amp;uact=8&amp;ved=2ahUKEwjFn8XZz83aAhUBPxQKHVpAAUoQjRx6BAgAEAU&amp;url=http://www.bac-dall.com.ar/protector-auditivo-3m-peltor-h6-h510p3e-nrr-21db-para-casco---det--3029&amp;psig=AOvVaw1gyIEz7ntu7Dy_UyWlEuGM&amp;ust=1524477580630823" TargetMode="External"/><Relationship Id="rId9" Type="http://schemas.openxmlformats.org/officeDocument/2006/relationships/image" Target="../media/image111.jpeg"/></Relationships>
</file>

<file path=ppt/slides/_rels/slide3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113.png"/><Relationship Id="rId4" Type="http://schemas.openxmlformats.org/officeDocument/2006/relationships/image" Target="../media/image112.jpeg"/></Relationships>
</file>

<file path=ppt/slides/_rels/slide3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14.jpeg"/></Relationships>
</file>

<file path=ppt/slides/_rels/slide3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15.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116.wmf"/><Relationship Id="rId5" Type="http://schemas.openxmlformats.org/officeDocument/2006/relationships/oleObject" Target="../embeddings/oleObject1.bin"/><Relationship Id="rId4" Type="http://schemas.openxmlformats.org/officeDocument/2006/relationships/image" Target="../media/image91.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image" Target="../media/image117.wmf"/><Relationship Id="rId5" Type="http://schemas.openxmlformats.org/officeDocument/2006/relationships/oleObject" Target="../embeddings/oleObject2.bin"/><Relationship Id="rId4" Type="http://schemas.openxmlformats.org/officeDocument/2006/relationships/image" Target="../media/image91.png"/></Relationships>
</file>

<file path=ppt/slides/_rels/slide3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18.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19.png"/></Relationships>
</file>

<file path=ppt/slides/_rels/slide4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120.jpeg"/></Relationships>
</file>

<file path=ppt/slides/_rels/slide4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21.jpeg"/></Relationships>
</file>

<file path=ppt/slides/_rels/slide4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122.wmf"/></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es-ES" b="1" i="1" dirty="0"/>
              <a:t>La </a:t>
            </a:r>
            <a:r>
              <a:rPr lang="es-ES" b="1" i="1" dirty="0" smtClean="0"/>
              <a:t>acústica </a:t>
            </a:r>
            <a:r>
              <a:rPr lang="es-ES" b="1" i="1" dirty="0"/>
              <a:t>en la prevención</a:t>
            </a:r>
            <a:br>
              <a:rPr lang="es-ES" b="1" i="1" dirty="0"/>
            </a:br>
            <a:r>
              <a:rPr lang="es-ES" b="1" i="1" dirty="0"/>
              <a:t>de riesgos laborales</a:t>
            </a:r>
            <a:endParaRPr lang="es-ES_tradnl" b="1" dirty="0"/>
          </a:p>
        </p:txBody>
      </p:sp>
      <p:sp>
        <p:nvSpPr>
          <p:cNvPr id="3" name="Subtítulo 2"/>
          <p:cNvSpPr>
            <a:spLocks noGrp="1"/>
          </p:cNvSpPr>
          <p:nvPr>
            <p:ph type="subTitle" idx="1"/>
          </p:nvPr>
        </p:nvSpPr>
        <p:spPr/>
        <p:txBody>
          <a:bodyPr>
            <a:normAutofit lnSpcReduction="10000"/>
          </a:bodyPr>
          <a:lstStyle/>
          <a:p>
            <a:r>
              <a:rPr lang="es-ES_tradnl" b="1" dirty="0" smtClean="0"/>
              <a:t>Miguel Olmos Llorente</a:t>
            </a:r>
          </a:p>
          <a:p>
            <a:r>
              <a:rPr lang="es-ES_tradnl" sz="1900" dirty="0" smtClean="0"/>
              <a:t>Director de Oficina en Zaragoza de </a:t>
            </a:r>
            <a:r>
              <a:rPr lang="es-ES_tradnl" sz="1900" dirty="0" err="1" smtClean="0"/>
              <a:t>QuirónPrevención</a:t>
            </a:r>
            <a:endParaRPr lang="es-ES_tradnl" sz="1900" dirty="0"/>
          </a:p>
        </p:txBody>
      </p:sp>
      <p:sp>
        <p:nvSpPr>
          <p:cNvPr id="4" name="CuadroTexto 1"/>
          <p:cNvSpPr txBox="1"/>
          <p:nvPr/>
        </p:nvSpPr>
        <p:spPr>
          <a:xfrm>
            <a:off x="698500" y="5987523"/>
            <a:ext cx="6019800" cy="461665"/>
          </a:xfrm>
          <a:prstGeom prst="rect">
            <a:avLst/>
          </a:prstGeom>
          <a:ln>
            <a:noFill/>
          </a:ln>
        </p:spPr>
        <p:txBody>
          <a:bodyPr vert="horz" wrap="square" lIns="91440" tIns="45720" rIns="91440" bIns="45720" rtlCol="0" anchor="ctr">
            <a:spAutoFit/>
          </a:bodyPr>
          <a:lstStyle/>
          <a:p>
            <a:pPr algn="ctr"/>
            <a:r>
              <a:rPr lang="es-ES_tradnl" sz="2400" b="1" dirty="0" smtClean="0">
                <a:solidFill>
                  <a:schemeClr val="bg2">
                    <a:lumMod val="10000"/>
                  </a:schemeClr>
                </a:solidFill>
                <a:latin typeface="neosans" charset="0"/>
              </a:rPr>
              <a:t>miguel_olmos@quironprevencion.com</a:t>
            </a:r>
          </a:p>
        </p:txBody>
      </p:sp>
    </p:spTree>
    <p:extLst>
      <p:ext uri="{BB962C8B-B14F-4D97-AF65-F5344CB8AC3E}">
        <p14:creationId xmlns:p14="http://schemas.microsoft.com/office/powerpoint/2010/main" val="18034954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3"/>
          <p:cNvSpPr txBox="1">
            <a:spLocks/>
          </p:cNvSpPr>
          <p:nvPr/>
        </p:nvSpPr>
        <p:spPr>
          <a:xfrm>
            <a:off x="3750214" y="2234670"/>
            <a:ext cx="8441785" cy="460285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indent="-444500">
              <a:lnSpc>
                <a:spcPct val="100000"/>
              </a:lnSpc>
              <a:buClr>
                <a:schemeClr val="accent2">
                  <a:lumMod val="50000"/>
                </a:schemeClr>
              </a:buClr>
              <a:buSzPct val="150000"/>
              <a:buNone/>
            </a:pPr>
            <a:r>
              <a:rPr lang="es-ES" sz="3200" dirty="0" smtClean="0">
                <a:solidFill>
                  <a:schemeClr val="bg1"/>
                </a:solidFill>
              </a:rPr>
              <a:t>1. </a:t>
            </a:r>
            <a:r>
              <a:rPr lang="es-ES" sz="3200" dirty="0">
                <a:solidFill>
                  <a:srgbClr val="00BEB8"/>
                </a:solidFill>
              </a:rPr>
              <a:t>Quienes somos</a:t>
            </a:r>
          </a:p>
          <a:p>
            <a:pPr marL="444500" indent="-444500">
              <a:lnSpc>
                <a:spcPct val="100000"/>
              </a:lnSpc>
              <a:buClr>
                <a:schemeClr val="accent2">
                  <a:lumMod val="50000"/>
                </a:schemeClr>
              </a:buClr>
              <a:buSzPct val="150000"/>
              <a:buNone/>
            </a:pPr>
            <a:r>
              <a:rPr lang="es-ES" sz="3200" dirty="0">
                <a:solidFill>
                  <a:schemeClr val="bg1"/>
                </a:solidFill>
              </a:rPr>
              <a:t>2. </a:t>
            </a:r>
            <a:r>
              <a:rPr lang="es-ES" sz="3200" dirty="0">
                <a:solidFill>
                  <a:srgbClr val="00BEB8"/>
                </a:solidFill>
              </a:rPr>
              <a:t>Actuaciones mas habituales relacionadas con </a:t>
            </a:r>
            <a:r>
              <a:rPr lang="es-ES" sz="3200" dirty="0" smtClean="0">
                <a:solidFill>
                  <a:srgbClr val="00BEB8"/>
                </a:solidFill>
              </a:rPr>
              <a:t>ruido en PRL.</a:t>
            </a:r>
            <a:endParaRPr lang="es-ES" sz="3200" dirty="0">
              <a:solidFill>
                <a:srgbClr val="00BEB8"/>
              </a:solidFill>
            </a:endParaRPr>
          </a:p>
          <a:p>
            <a:pPr marL="444500" indent="-444500">
              <a:lnSpc>
                <a:spcPct val="100000"/>
              </a:lnSpc>
              <a:buClr>
                <a:schemeClr val="accent2">
                  <a:lumMod val="50000"/>
                </a:schemeClr>
              </a:buClr>
              <a:buSzPct val="150000"/>
              <a:buNone/>
            </a:pPr>
            <a:r>
              <a:rPr lang="es-ES" sz="3200" dirty="0">
                <a:solidFill>
                  <a:schemeClr val="bg1"/>
                </a:solidFill>
              </a:rPr>
              <a:t>3. </a:t>
            </a:r>
            <a:r>
              <a:rPr lang="es-ES" sz="3200" dirty="0">
                <a:solidFill>
                  <a:srgbClr val="00BEB8"/>
                </a:solidFill>
              </a:rPr>
              <a:t>Otras actuaciones relacionadas con ruido </a:t>
            </a:r>
            <a:r>
              <a:rPr lang="es-ES" sz="3200" dirty="0" smtClean="0">
                <a:solidFill>
                  <a:srgbClr val="00BEB8"/>
                </a:solidFill>
              </a:rPr>
              <a:t>en PRL.</a:t>
            </a:r>
          </a:p>
          <a:p>
            <a:pPr marL="0" indent="0">
              <a:lnSpc>
                <a:spcPct val="100000"/>
              </a:lnSpc>
              <a:buClr>
                <a:schemeClr val="accent2">
                  <a:lumMod val="50000"/>
                </a:schemeClr>
              </a:buClr>
              <a:buSzPct val="150000"/>
              <a:buNone/>
            </a:pPr>
            <a:endParaRPr lang="es-ES" sz="2400" dirty="0">
              <a:solidFill>
                <a:srgbClr val="00BEB8"/>
              </a:solidFill>
            </a:endParaRPr>
          </a:p>
        </p:txBody>
      </p:sp>
    </p:spTree>
    <p:extLst>
      <p:ext uri="{BB962C8B-B14F-4D97-AF65-F5344CB8AC3E}">
        <p14:creationId xmlns:p14="http://schemas.microsoft.com/office/powerpoint/2010/main" val="12045733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r>
              <a:rPr lang="es-ES_tradnl" dirty="0" smtClean="0"/>
              <a:t>Quienes Somos</a:t>
            </a:r>
            <a:endParaRPr lang="es-ES_tradnl" dirty="0"/>
          </a:p>
        </p:txBody>
      </p:sp>
    </p:spTree>
    <p:extLst>
      <p:ext uri="{BB962C8B-B14F-4D97-AF65-F5344CB8AC3E}">
        <p14:creationId xmlns:p14="http://schemas.microsoft.com/office/powerpoint/2010/main" val="16043070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4</a:t>
            </a:fld>
            <a:r>
              <a:rPr lang="es-ES" smtClean="0">
                <a:solidFill>
                  <a:srgbClr val="00B2A9"/>
                </a:solidFill>
              </a:rPr>
              <a:t> –</a:t>
            </a:r>
            <a:endParaRPr lang="es-ES" dirty="0">
              <a:solidFill>
                <a:srgbClr val="00B2A9"/>
              </a:solidFill>
            </a:endParaRPr>
          </a:p>
        </p:txBody>
      </p:sp>
      <p:sp>
        <p:nvSpPr>
          <p:cNvPr id="3" name="2 Marcador de texto"/>
          <p:cNvSpPr>
            <a:spLocks noGrp="1"/>
          </p:cNvSpPr>
          <p:nvPr>
            <p:ph type="body" sz="quarter" idx="10"/>
          </p:nvPr>
        </p:nvSpPr>
        <p:spPr/>
        <p:txBody>
          <a:bodyPr/>
          <a:lstStyle/>
          <a:p>
            <a:pPr marL="108000" indent="0">
              <a:buNone/>
            </a:pPr>
            <a:r>
              <a:rPr lang="es-ES_tradnl" dirty="0" smtClean="0"/>
              <a:t>1.2 Quirónprevención </a:t>
            </a:r>
            <a:endParaRPr lang="es-ES" dirty="0"/>
          </a:p>
        </p:txBody>
      </p:sp>
      <p:sp>
        <p:nvSpPr>
          <p:cNvPr id="4" name="3 Marcador de texto"/>
          <p:cNvSpPr>
            <a:spLocks noGrp="1"/>
          </p:cNvSpPr>
          <p:nvPr>
            <p:ph type="body" sz="quarter" idx="14"/>
          </p:nvPr>
        </p:nvSpPr>
        <p:spPr/>
        <p:txBody>
          <a:bodyPr/>
          <a:lstStyle/>
          <a:p>
            <a:r>
              <a:rPr lang="es-ES_tradnl" dirty="0" smtClean="0"/>
              <a:t>La mayor empresa de prevención a nivel Internacional</a:t>
            </a:r>
            <a:endParaRPr lang="es-ES" dirty="0"/>
          </a:p>
        </p:txBody>
      </p:sp>
      <p:sp>
        <p:nvSpPr>
          <p:cNvPr id="5" name="4 Marcador de texto"/>
          <p:cNvSpPr>
            <a:spLocks noGrp="1"/>
          </p:cNvSpPr>
          <p:nvPr>
            <p:ph type="body" sz="quarter" idx="15"/>
          </p:nvPr>
        </p:nvSpPr>
        <p:spPr/>
        <p:txBody>
          <a:bodyPr/>
          <a:lstStyle/>
          <a:p>
            <a:r>
              <a:rPr lang="es-ES_tradnl" dirty="0" smtClean="0"/>
              <a:t>CUATRO EMPRESAS LÍDERES EN EL SECTOR</a:t>
            </a:r>
            <a:endParaRPr lang="es-ES" dirty="0"/>
          </a:p>
        </p:txBody>
      </p:sp>
      <p:grpSp>
        <p:nvGrpSpPr>
          <p:cNvPr id="7" name="Agrupar 6"/>
          <p:cNvGrpSpPr/>
          <p:nvPr/>
        </p:nvGrpSpPr>
        <p:grpSpPr>
          <a:xfrm>
            <a:off x="7897448" y="2084618"/>
            <a:ext cx="3156883" cy="3958476"/>
            <a:chOff x="6529144" y="1302736"/>
            <a:chExt cx="3428684" cy="4652751"/>
          </a:xfrm>
        </p:grpSpPr>
        <p:sp>
          <p:nvSpPr>
            <p:cNvPr id="8" name="Rectángulo 77"/>
            <p:cNvSpPr/>
            <p:nvPr/>
          </p:nvSpPr>
          <p:spPr>
            <a:xfrm>
              <a:off x="6533165" y="1302736"/>
              <a:ext cx="3424663" cy="706973"/>
            </a:xfrm>
            <a:prstGeom prst="rect">
              <a:avLst/>
            </a:prstGeom>
            <a:solidFill>
              <a:srgbClr val="70C4C4"/>
            </a:solidFill>
            <a:ln>
              <a:noFill/>
              <a:prstDash val="sysDash"/>
              <a:round/>
              <a:tailEnd type="oval"/>
            </a:ln>
          </p:spPr>
          <p:txBody>
            <a:bodyPr wrap="square" lIns="143996" tIns="47999" rIns="143996" bIns="47999" rtlCol="0" anchor="ctr">
              <a:spAutoFit/>
            </a:bodyPr>
            <a:lstStyle/>
            <a:p>
              <a:r>
                <a:rPr lang="es-ES" dirty="0" smtClean="0">
                  <a:solidFill>
                    <a:schemeClr val="bg1"/>
                  </a:solidFill>
                </a:rPr>
                <a:t>Profesionales a tu servicio</a:t>
              </a:r>
            </a:p>
            <a:p>
              <a:r>
                <a:rPr lang="es-ES" b="1" dirty="0" smtClean="0">
                  <a:solidFill>
                    <a:srgbClr val="14526E"/>
                  </a:solidFill>
                </a:rPr>
                <a:t>5.300</a:t>
              </a:r>
              <a:endParaRPr lang="es-ES" b="1" dirty="0">
                <a:solidFill>
                  <a:srgbClr val="14526E"/>
                </a:solidFill>
              </a:endParaRPr>
            </a:p>
          </p:txBody>
        </p:sp>
        <p:sp>
          <p:nvSpPr>
            <p:cNvPr id="9" name="Rectángulo 102"/>
            <p:cNvSpPr/>
            <p:nvPr/>
          </p:nvSpPr>
          <p:spPr>
            <a:xfrm>
              <a:off x="6529146" y="2049228"/>
              <a:ext cx="3428682" cy="706971"/>
            </a:xfrm>
            <a:prstGeom prst="rect">
              <a:avLst/>
            </a:prstGeom>
            <a:solidFill>
              <a:srgbClr val="00B2A9"/>
            </a:solidFill>
            <a:ln>
              <a:noFill/>
              <a:prstDash val="sysDash"/>
              <a:round/>
              <a:tailEnd type="oval"/>
            </a:ln>
          </p:spPr>
          <p:txBody>
            <a:bodyPr wrap="square" lIns="143996" tIns="47999" rIns="143996" bIns="47999" rtlCol="0" anchor="ctr">
              <a:spAutoFit/>
            </a:bodyPr>
            <a:lstStyle/>
            <a:p>
              <a:r>
                <a:rPr lang="es-ES" dirty="0">
                  <a:solidFill>
                    <a:schemeClr val="bg1"/>
                  </a:solidFill>
                </a:rPr>
                <a:t>Empresas</a:t>
              </a:r>
            </a:p>
            <a:p>
              <a:r>
                <a:rPr lang="es-ES" b="1" dirty="0" smtClean="0">
                  <a:solidFill>
                    <a:srgbClr val="14526E"/>
                  </a:solidFill>
                </a:rPr>
                <a:t>179.000</a:t>
              </a:r>
              <a:endParaRPr lang="es-ES" b="1" dirty="0">
                <a:solidFill>
                  <a:srgbClr val="14526E"/>
                </a:solidFill>
              </a:endParaRPr>
            </a:p>
          </p:txBody>
        </p:sp>
        <p:sp>
          <p:nvSpPr>
            <p:cNvPr id="10" name="Rectángulo 103"/>
            <p:cNvSpPr/>
            <p:nvPr/>
          </p:nvSpPr>
          <p:spPr>
            <a:xfrm>
              <a:off x="6529144" y="2798646"/>
              <a:ext cx="3428684" cy="706971"/>
            </a:xfrm>
            <a:prstGeom prst="rect">
              <a:avLst/>
            </a:prstGeom>
            <a:solidFill>
              <a:srgbClr val="70C4C4"/>
            </a:solidFill>
            <a:ln>
              <a:noFill/>
              <a:prstDash val="sysDash"/>
              <a:round/>
              <a:tailEnd type="oval"/>
            </a:ln>
          </p:spPr>
          <p:txBody>
            <a:bodyPr wrap="square" lIns="143996" tIns="47999" rIns="143996" bIns="47999" rtlCol="0" anchor="ctr">
              <a:spAutoFit/>
            </a:bodyPr>
            <a:lstStyle/>
            <a:p>
              <a:r>
                <a:rPr lang="es-ES" dirty="0">
                  <a:solidFill>
                    <a:schemeClr val="bg1"/>
                  </a:solidFill>
                </a:rPr>
                <a:t>Trabajadores protegidos</a:t>
              </a:r>
            </a:p>
            <a:p>
              <a:r>
                <a:rPr lang="es-ES" b="1" dirty="0" smtClean="0">
                  <a:solidFill>
                    <a:srgbClr val="14526E"/>
                  </a:solidFill>
                </a:rPr>
                <a:t>4.150.000</a:t>
              </a:r>
              <a:endParaRPr lang="es-ES" b="1" dirty="0">
                <a:solidFill>
                  <a:srgbClr val="14526E"/>
                </a:solidFill>
              </a:endParaRPr>
            </a:p>
          </p:txBody>
        </p:sp>
        <p:sp>
          <p:nvSpPr>
            <p:cNvPr id="11" name="Rectángulo 105"/>
            <p:cNvSpPr/>
            <p:nvPr/>
          </p:nvSpPr>
          <p:spPr>
            <a:xfrm>
              <a:off x="6529144" y="3560343"/>
              <a:ext cx="3428684" cy="673546"/>
            </a:xfrm>
            <a:prstGeom prst="rect">
              <a:avLst/>
            </a:prstGeom>
            <a:solidFill>
              <a:srgbClr val="00B2A9"/>
            </a:solidFill>
            <a:ln>
              <a:noFill/>
              <a:prstDash val="sysDash"/>
              <a:round/>
              <a:tailEnd type="oval"/>
            </a:ln>
          </p:spPr>
          <p:txBody>
            <a:bodyPr wrap="square" lIns="143996" tIns="47999" rIns="143996" bIns="47999" rtlCol="0" anchor="ctr">
              <a:spAutoFit/>
            </a:bodyPr>
            <a:lstStyle/>
            <a:p>
              <a:r>
                <a:rPr lang="es-ES" sz="1600" dirty="0">
                  <a:solidFill>
                    <a:schemeClr val="bg1"/>
                  </a:solidFill>
                </a:rPr>
                <a:t>Reconocimientos </a:t>
              </a:r>
              <a:r>
                <a:rPr lang="es-ES" sz="1600" dirty="0" smtClean="0">
                  <a:solidFill>
                    <a:schemeClr val="bg1"/>
                  </a:solidFill>
                </a:rPr>
                <a:t>Médicos </a:t>
              </a:r>
              <a:r>
                <a:rPr lang="es-ES" sz="1600" dirty="0">
                  <a:solidFill>
                    <a:schemeClr val="bg1"/>
                  </a:solidFill>
                </a:rPr>
                <a:t>anuales</a:t>
              </a:r>
            </a:p>
            <a:p>
              <a:r>
                <a:rPr lang="es-ES" b="1" dirty="0" smtClean="0">
                  <a:solidFill>
                    <a:srgbClr val="14526E"/>
                  </a:solidFill>
                </a:rPr>
                <a:t>1.800.000</a:t>
              </a:r>
              <a:endParaRPr lang="es-ES" b="1" dirty="0">
                <a:solidFill>
                  <a:srgbClr val="14526E"/>
                </a:solidFill>
              </a:endParaRPr>
            </a:p>
          </p:txBody>
        </p:sp>
        <p:sp>
          <p:nvSpPr>
            <p:cNvPr id="12" name="Rectángulo 52"/>
            <p:cNvSpPr/>
            <p:nvPr/>
          </p:nvSpPr>
          <p:spPr>
            <a:xfrm>
              <a:off x="6531155" y="4302511"/>
              <a:ext cx="3426671" cy="890822"/>
            </a:xfrm>
            <a:prstGeom prst="rect">
              <a:avLst/>
            </a:prstGeom>
            <a:solidFill>
              <a:srgbClr val="70C4C4"/>
            </a:solidFill>
            <a:ln>
              <a:noFill/>
              <a:prstDash val="sysDash"/>
              <a:round/>
              <a:tailEnd type="oval"/>
            </a:ln>
          </p:spPr>
          <p:txBody>
            <a:bodyPr wrap="square" lIns="143996" tIns="47999" rIns="143996" bIns="47999" rtlCol="0" anchor="ctr">
              <a:spAutoFit/>
            </a:bodyPr>
            <a:lstStyle/>
            <a:p>
              <a:r>
                <a:rPr lang="es-ES" dirty="0" smtClean="0">
                  <a:solidFill>
                    <a:schemeClr val="bg1"/>
                  </a:solidFill>
                </a:rPr>
                <a:t>Filiales propias</a:t>
              </a:r>
              <a:endParaRPr lang="es-ES" dirty="0">
                <a:solidFill>
                  <a:schemeClr val="bg1"/>
                </a:solidFill>
              </a:endParaRPr>
            </a:p>
            <a:p>
              <a:r>
                <a:rPr lang="es-ES" sz="1400" b="1" dirty="0" smtClean="0">
                  <a:solidFill>
                    <a:srgbClr val="14526E"/>
                  </a:solidFill>
                </a:rPr>
                <a:t>Colombia, Ecuador, México, Panamá, Perú, Argentina, Chile y Egipto</a:t>
              </a:r>
              <a:endParaRPr lang="es-ES" sz="1400" b="1" dirty="0">
                <a:solidFill>
                  <a:srgbClr val="14526E"/>
                </a:solidFill>
              </a:endParaRPr>
            </a:p>
          </p:txBody>
        </p:sp>
        <p:sp>
          <p:nvSpPr>
            <p:cNvPr id="13" name="Rectángulo 55"/>
            <p:cNvSpPr/>
            <p:nvPr/>
          </p:nvSpPr>
          <p:spPr>
            <a:xfrm>
              <a:off x="6533166" y="5248516"/>
              <a:ext cx="3424662" cy="706971"/>
            </a:xfrm>
            <a:prstGeom prst="rect">
              <a:avLst/>
            </a:prstGeom>
            <a:solidFill>
              <a:srgbClr val="00B2A9"/>
            </a:solidFill>
            <a:ln>
              <a:noFill/>
              <a:prstDash val="sysDash"/>
              <a:round/>
              <a:tailEnd type="oval"/>
            </a:ln>
          </p:spPr>
          <p:txBody>
            <a:bodyPr wrap="square" lIns="143996" tIns="47999" rIns="143996" bIns="47999" rtlCol="0" anchor="ctr">
              <a:spAutoFit/>
            </a:bodyPr>
            <a:lstStyle/>
            <a:p>
              <a:r>
                <a:rPr lang="es-ES" dirty="0" smtClean="0">
                  <a:solidFill>
                    <a:schemeClr val="bg1"/>
                  </a:solidFill>
                </a:rPr>
                <a:t>Asistencia técnica</a:t>
              </a:r>
              <a:endParaRPr lang="es-ES" dirty="0">
                <a:solidFill>
                  <a:schemeClr val="bg1"/>
                </a:solidFill>
              </a:endParaRPr>
            </a:p>
            <a:p>
              <a:r>
                <a:rPr lang="es-ES" b="1" dirty="0" smtClean="0">
                  <a:solidFill>
                    <a:srgbClr val="14526E"/>
                  </a:solidFill>
                </a:rPr>
                <a:t>Más de 25 países</a:t>
              </a:r>
              <a:endParaRPr lang="es-ES" b="1" dirty="0">
                <a:solidFill>
                  <a:srgbClr val="14526E"/>
                </a:solidFill>
              </a:endParaRPr>
            </a:p>
          </p:txBody>
        </p:sp>
      </p:grpSp>
      <p:grpSp>
        <p:nvGrpSpPr>
          <p:cNvPr id="14" name="Agrupar 128"/>
          <p:cNvGrpSpPr/>
          <p:nvPr/>
        </p:nvGrpSpPr>
        <p:grpSpPr>
          <a:xfrm>
            <a:off x="3334824" y="2931253"/>
            <a:ext cx="2946349" cy="2946349"/>
            <a:chOff x="3136107" y="1430660"/>
            <a:chExt cx="2546056" cy="2546056"/>
          </a:xfrm>
        </p:grpSpPr>
        <p:sp>
          <p:nvSpPr>
            <p:cNvPr id="15" name="Elipse 129"/>
            <p:cNvSpPr/>
            <p:nvPr/>
          </p:nvSpPr>
          <p:spPr>
            <a:xfrm>
              <a:off x="3136107" y="1430660"/>
              <a:ext cx="2546056" cy="2546056"/>
            </a:xfrm>
            <a:prstGeom prst="ellipse">
              <a:avLst/>
            </a:prstGeom>
            <a:solidFill>
              <a:sysClr val="window" lastClr="FFFFFF"/>
            </a:solidFill>
            <a:ln w="190500" cmpd="sng">
              <a:solidFill>
                <a:srgbClr val="C8CBCE"/>
              </a:solidFill>
              <a:prstDash val="solid"/>
              <a:round/>
              <a:tailEnd type="oval"/>
            </a:ln>
            <a:effectLst>
              <a:innerShdw blurRad="234950" dist="190500" dir="18900000">
                <a:prstClr val="black">
                  <a:alpha val="58000"/>
                </a:prstClr>
              </a:innerShdw>
            </a:effectLst>
          </p:spPr>
          <p:txBody>
            <a:bodyPr lIns="0" tIns="0" rIns="0" bIns="0"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s-ES_tradnl" sz="1600" b="0" i="0" u="none" strike="noStrike" kern="0" cap="none" spc="0" normalizeH="0" baseline="0" noProof="0" smtClean="0">
                <a:ln>
                  <a:noFill/>
                </a:ln>
                <a:solidFill>
                  <a:srgbClr val="000000"/>
                </a:solidFill>
                <a:effectLst/>
                <a:uLnTx/>
                <a:uFillTx/>
                <a:sym typeface="Helvetica"/>
              </a:endParaRPr>
            </a:p>
          </p:txBody>
        </p:sp>
        <p:pic>
          <p:nvPicPr>
            <p:cNvPr id="16" name="Imagen 13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39777" y="2620482"/>
              <a:ext cx="1768759" cy="306878"/>
            </a:xfrm>
            <a:prstGeom prst="rect">
              <a:avLst/>
            </a:prstGeom>
          </p:spPr>
        </p:pic>
      </p:grpSp>
      <p:grpSp>
        <p:nvGrpSpPr>
          <p:cNvPr id="17" name="Agrupar 146"/>
          <p:cNvGrpSpPr/>
          <p:nvPr/>
        </p:nvGrpSpPr>
        <p:grpSpPr>
          <a:xfrm>
            <a:off x="3324979" y="2493689"/>
            <a:ext cx="953709" cy="900333"/>
            <a:chOff x="2206678" y="1661894"/>
            <a:chExt cx="1333749" cy="1333749"/>
          </a:xfrm>
        </p:grpSpPr>
        <p:sp>
          <p:nvSpPr>
            <p:cNvPr id="18" name="Elipse 147"/>
            <p:cNvSpPr/>
            <p:nvPr/>
          </p:nvSpPr>
          <p:spPr>
            <a:xfrm>
              <a:off x="2206678" y="1661894"/>
              <a:ext cx="1333749" cy="1333749"/>
            </a:xfrm>
            <a:prstGeom prst="ellipse">
              <a:avLst/>
            </a:prstGeom>
            <a:solidFill>
              <a:srgbClr val="D62641">
                <a:lumMod val="50000"/>
              </a:srgbClr>
            </a:solidFill>
            <a:ln w="101600" cmpd="sng">
              <a:solidFill>
                <a:srgbClr val="C8CBCE"/>
              </a:solidFill>
              <a:prstDash val="solid"/>
              <a:round/>
              <a:tailEnd type="oval"/>
            </a:ln>
            <a:effectLst>
              <a:innerShdw blurRad="95250" dist="114300" dir="18900000">
                <a:prstClr val="black">
                  <a:alpha val="50000"/>
                </a:prstClr>
              </a:innerShdw>
            </a:effectLst>
          </p:spPr>
          <p:txBody>
            <a:bodyPr lIns="0" tIns="0" rIns="0" bIns="0"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s-ES_tradnl" sz="1600" b="0" i="0" u="none" strike="noStrike" kern="0" cap="none" spc="0" normalizeH="0" baseline="0" noProof="0" smtClean="0">
                <a:ln>
                  <a:noFill/>
                </a:ln>
                <a:solidFill>
                  <a:srgbClr val="000000"/>
                </a:solidFill>
                <a:effectLst/>
                <a:uLnTx/>
                <a:uFillTx/>
                <a:sym typeface="Helvetica"/>
              </a:endParaRPr>
            </a:p>
          </p:txBody>
        </p:sp>
        <p:pic>
          <p:nvPicPr>
            <p:cNvPr id="19" name="Imagen 14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35629" y="1996485"/>
              <a:ext cx="699772" cy="759646"/>
            </a:xfrm>
            <a:prstGeom prst="rect">
              <a:avLst/>
            </a:prstGeom>
          </p:spPr>
        </p:pic>
      </p:grpSp>
      <p:grpSp>
        <p:nvGrpSpPr>
          <p:cNvPr id="20" name="Agrupar 149"/>
          <p:cNvGrpSpPr/>
          <p:nvPr/>
        </p:nvGrpSpPr>
        <p:grpSpPr>
          <a:xfrm>
            <a:off x="2545447" y="3637948"/>
            <a:ext cx="992685" cy="978502"/>
            <a:chOff x="4537297" y="852441"/>
            <a:chExt cx="1476328" cy="1476328"/>
          </a:xfrm>
        </p:grpSpPr>
        <p:sp>
          <p:nvSpPr>
            <p:cNvPr id="21" name="Elipse 150"/>
            <p:cNvSpPr/>
            <p:nvPr/>
          </p:nvSpPr>
          <p:spPr>
            <a:xfrm>
              <a:off x="4537297" y="852441"/>
              <a:ext cx="1476328" cy="1476328"/>
            </a:xfrm>
            <a:prstGeom prst="ellipse">
              <a:avLst/>
            </a:prstGeom>
            <a:solidFill>
              <a:srgbClr val="107C73"/>
            </a:solidFill>
            <a:ln w="101600" cmpd="sng">
              <a:solidFill>
                <a:srgbClr val="C8CBCE"/>
              </a:solidFill>
              <a:prstDash val="solid"/>
              <a:round/>
              <a:tailEnd type="oval"/>
            </a:ln>
            <a:effectLst>
              <a:innerShdw blurRad="111125" dist="127000" dir="18900000">
                <a:prstClr val="black">
                  <a:alpha val="45000"/>
                </a:prstClr>
              </a:innerShdw>
            </a:effectLst>
          </p:spPr>
          <p:txBody>
            <a:bodyPr lIns="0" tIns="0" rIns="0" bIns="0"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s-ES_tradnl" sz="1600" b="0" i="0" u="none" strike="noStrike" kern="0" cap="none" spc="0" normalizeH="0" baseline="0" noProof="0" smtClean="0">
                <a:ln>
                  <a:noFill/>
                </a:ln>
                <a:solidFill>
                  <a:srgbClr val="000000"/>
                </a:solidFill>
                <a:effectLst/>
                <a:uLnTx/>
                <a:uFillTx/>
                <a:sym typeface="Helvetica"/>
              </a:endParaRPr>
            </a:p>
          </p:txBody>
        </p:sp>
        <p:pic>
          <p:nvPicPr>
            <p:cNvPr id="22" name="Imagen 151" descr="fraterprev_logoblanco.pn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888449" y="1308229"/>
              <a:ext cx="744968" cy="688256"/>
            </a:xfrm>
            <a:prstGeom prst="rect">
              <a:avLst/>
            </a:prstGeom>
          </p:spPr>
        </p:pic>
      </p:grpSp>
      <p:grpSp>
        <p:nvGrpSpPr>
          <p:cNvPr id="23" name="Agrupar 134"/>
          <p:cNvGrpSpPr/>
          <p:nvPr/>
        </p:nvGrpSpPr>
        <p:grpSpPr>
          <a:xfrm>
            <a:off x="4226104" y="5572117"/>
            <a:ext cx="972760" cy="972760"/>
            <a:chOff x="5292762" y="2231791"/>
            <a:chExt cx="996131" cy="996131"/>
          </a:xfrm>
          <a:solidFill>
            <a:srgbClr val="FFC000"/>
          </a:solidFill>
        </p:grpSpPr>
        <p:sp>
          <p:nvSpPr>
            <p:cNvPr id="24" name="Elipse 135"/>
            <p:cNvSpPr/>
            <p:nvPr/>
          </p:nvSpPr>
          <p:spPr>
            <a:xfrm>
              <a:off x="5292762" y="2231791"/>
              <a:ext cx="996131" cy="996131"/>
            </a:xfrm>
            <a:prstGeom prst="ellipse">
              <a:avLst/>
            </a:prstGeom>
            <a:grpFill/>
            <a:ln w="82550" cmpd="sng">
              <a:solidFill>
                <a:srgbClr val="2C2F32">
                  <a:lumMod val="25000"/>
                  <a:lumOff val="75000"/>
                </a:srgbClr>
              </a:solidFill>
              <a:prstDash val="solid"/>
              <a:round/>
              <a:tailEnd type="oval"/>
            </a:ln>
            <a:effectLst>
              <a:innerShdw blurRad="69850" dist="101600" dir="18900000">
                <a:prstClr val="black">
                  <a:alpha val="50000"/>
                </a:prstClr>
              </a:innerShdw>
            </a:effectLst>
          </p:spPr>
          <p:txBody>
            <a:bodyPr lIns="0" tIns="0" rIns="0" bIns="0"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s-ES_tradnl" sz="1600" b="0" i="0" u="none" strike="noStrike" kern="0" cap="none" spc="0" normalizeH="0" baseline="0" noProof="0" smtClean="0">
                <a:ln>
                  <a:noFill/>
                </a:ln>
                <a:solidFill>
                  <a:srgbClr val="000000"/>
                </a:solidFill>
                <a:effectLst/>
                <a:uLnTx/>
                <a:uFillTx/>
                <a:sym typeface="Helvetica"/>
              </a:endParaRPr>
            </a:p>
          </p:txBody>
        </p:sp>
        <p:pic>
          <p:nvPicPr>
            <p:cNvPr id="25" name="Imagen 13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10286" y="2661312"/>
              <a:ext cx="532452" cy="221242"/>
            </a:xfrm>
            <a:prstGeom prst="rect">
              <a:avLst/>
            </a:prstGeom>
            <a:grpFill/>
          </p:spPr>
        </p:pic>
      </p:grpSp>
      <p:grpSp>
        <p:nvGrpSpPr>
          <p:cNvPr id="26" name="Agrupar 131"/>
          <p:cNvGrpSpPr/>
          <p:nvPr/>
        </p:nvGrpSpPr>
        <p:grpSpPr>
          <a:xfrm>
            <a:off x="3068752" y="4863324"/>
            <a:ext cx="916351" cy="916351"/>
            <a:chOff x="3020585" y="3154195"/>
            <a:chExt cx="1039684" cy="1039684"/>
          </a:xfrm>
          <a:solidFill>
            <a:srgbClr val="FD708B">
              <a:lumMod val="50000"/>
            </a:srgbClr>
          </a:solidFill>
        </p:grpSpPr>
        <p:sp>
          <p:nvSpPr>
            <p:cNvPr id="27" name="Elipse 132"/>
            <p:cNvSpPr/>
            <p:nvPr/>
          </p:nvSpPr>
          <p:spPr>
            <a:xfrm>
              <a:off x="3020585" y="3154195"/>
              <a:ext cx="1039684" cy="1039684"/>
            </a:xfrm>
            <a:prstGeom prst="ellipse">
              <a:avLst/>
            </a:prstGeom>
            <a:grpFill/>
            <a:ln w="95250" cmpd="sng">
              <a:solidFill>
                <a:srgbClr val="C8CBCE"/>
              </a:solidFill>
              <a:prstDash val="solid"/>
              <a:round/>
              <a:tailEnd type="oval"/>
            </a:ln>
            <a:effectLst>
              <a:innerShdw blurRad="136525" dist="114300" dir="18900000">
                <a:prstClr val="black">
                  <a:alpha val="50000"/>
                </a:prstClr>
              </a:innerShdw>
            </a:effectLst>
          </p:spPr>
          <p:txBody>
            <a:bodyPr lIns="0" tIns="0" rIns="0" bIns="0"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s-ES_tradnl" sz="1600" b="0" i="0" u="none" strike="noStrike" kern="0" cap="none" spc="0" normalizeH="0" baseline="0" noProof="0" smtClean="0">
                <a:ln>
                  <a:noFill/>
                </a:ln>
                <a:solidFill>
                  <a:srgbClr val="000000"/>
                </a:solidFill>
                <a:effectLst/>
                <a:uLnTx/>
                <a:uFillTx/>
                <a:sym typeface="Helvetica"/>
              </a:endParaRPr>
            </a:p>
          </p:txBody>
        </p:sp>
        <p:pic>
          <p:nvPicPr>
            <p:cNvPr id="28" name="Imagen 13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311298" y="3472375"/>
              <a:ext cx="441324" cy="441324"/>
            </a:xfrm>
            <a:prstGeom prst="rect">
              <a:avLst/>
            </a:prstGeom>
            <a:noFill/>
          </p:spPr>
        </p:pic>
      </p:grpSp>
      <p:grpSp>
        <p:nvGrpSpPr>
          <p:cNvPr id="29" name="Agrupar 74"/>
          <p:cNvGrpSpPr/>
          <p:nvPr/>
        </p:nvGrpSpPr>
        <p:grpSpPr>
          <a:xfrm>
            <a:off x="1553659" y="2419128"/>
            <a:ext cx="1781165" cy="661277"/>
            <a:chOff x="472079" y="1182688"/>
            <a:chExt cx="1332949" cy="641388"/>
          </a:xfrm>
        </p:grpSpPr>
        <p:cxnSp>
          <p:nvCxnSpPr>
            <p:cNvPr id="30" name="Conector angular 54"/>
            <p:cNvCxnSpPr/>
            <p:nvPr/>
          </p:nvCxnSpPr>
          <p:spPr>
            <a:xfrm rot="10800000">
              <a:off x="617702" y="1555839"/>
              <a:ext cx="1187326" cy="268237"/>
            </a:xfrm>
            <a:prstGeom prst="bentConnector3">
              <a:avLst>
                <a:gd name="adj1" fmla="val 50000"/>
              </a:avLst>
            </a:prstGeom>
            <a:noFill/>
            <a:ln w="3175" cap="flat" cmpd="sng" algn="ctr">
              <a:solidFill>
                <a:srgbClr val="AFBDC0"/>
              </a:solidFill>
              <a:prstDash val="dash"/>
              <a:headEnd type="none" w="lg" len="lg"/>
              <a:tailEnd type="none"/>
            </a:ln>
            <a:effectLst/>
          </p:spPr>
        </p:cxnSp>
        <p:sp>
          <p:nvSpPr>
            <p:cNvPr id="31" name="Rectángulo 58"/>
            <p:cNvSpPr/>
            <p:nvPr/>
          </p:nvSpPr>
          <p:spPr>
            <a:xfrm>
              <a:off x="472079" y="1182688"/>
              <a:ext cx="882431" cy="373150"/>
            </a:xfrm>
            <a:prstGeom prst="rect">
              <a:avLst/>
            </a:prstGeom>
          </p:spPr>
          <p:txBody>
            <a:bodyPr wrap="none">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s-ES_tradnl" sz="1900" b="1" i="0" u="none" strike="noStrike" kern="0" cap="none" spc="0" normalizeH="0" baseline="0" noProof="0" dirty="0" smtClean="0">
                  <a:ln>
                    <a:noFill/>
                  </a:ln>
                  <a:solidFill>
                    <a:srgbClr val="15A599"/>
                  </a:solidFill>
                  <a:effectLst/>
                  <a:uLnTx/>
                  <a:uFillTx/>
                </a:rPr>
                <a:t>Premap</a:t>
              </a:r>
              <a:endParaRPr kumimoji="0" lang="es-ES" sz="1900" b="1" i="0" u="none" strike="noStrike" kern="0" cap="none" spc="0" normalizeH="0" baseline="0" noProof="0" dirty="0" smtClean="0">
                <a:ln>
                  <a:noFill/>
                </a:ln>
                <a:solidFill>
                  <a:srgbClr val="15A599"/>
                </a:solidFill>
                <a:effectLst/>
                <a:uLnTx/>
                <a:uFillTx/>
              </a:endParaRPr>
            </a:p>
          </p:txBody>
        </p:sp>
      </p:grpSp>
      <p:grpSp>
        <p:nvGrpSpPr>
          <p:cNvPr id="32" name="Agrupar 137"/>
          <p:cNvGrpSpPr/>
          <p:nvPr/>
        </p:nvGrpSpPr>
        <p:grpSpPr>
          <a:xfrm>
            <a:off x="575069" y="3567729"/>
            <a:ext cx="1929404" cy="771227"/>
            <a:chOff x="595602" y="1285535"/>
            <a:chExt cx="1751269" cy="499326"/>
          </a:xfrm>
        </p:grpSpPr>
        <p:cxnSp>
          <p:nvCxnSpPr>
            <p:cNvPr id="33" name="Conector angular 138"/>
            <p:cNvCxnSpPr/>
            <p:nvPr/>
          </p:nvCxnSpPr>
          <p:spPr>
            <a:xfrm rot="10800000">
              <a:off x="699983" y="1555842"/>
              <a:ext cx="1646440" cy="229019"/>
            </a:xfrm>
            <a:prstGeom prst="bentConnector3">
              <a:avLst>
                <a:gd name="adj1" fmla="val 50000"/>
              </a:avLst>
            </a:prstGeom>
            <a:noFill/>
            <a:ln w="3175" cap="flat" cmpd="sng" algn="ctr">
              <a:solidFill>
                <a:srgbClr val="AFBDC0"/>
              </a:solidFill>
              <a:prstDash val="dash"/>
              <a:headEnd type="none" w="lg" len="lg"/>
              <a:tailEnd type="none"/>
            </a:ln>
            <a:effectLst/>
          </p:spPr>
        </p:cxnSp>
        <p:sp>
          <p:nvSpPr>
            <p:cNvPr id="34" name="Rectángulo 139"/>
            <p:cNvSpPr/>
            <p:nvPr/>
          </p:nvSpPr>
          <p:spPr>
            <a:xfrm>
              <a:off x="595602" y="1285535"/>
              <a:ext cx="1751269" cy="249085"/>
            </a:xfrm>
            <a:prstGeom prst="rect">
              <a:avLst/>
            </a:prstGeom>
          </p:spPr>
          <p:txBody>
            <a:bodyPr wrap="none">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s-ES" sz="1900" b="1" i="0" u="none" strike="noStrike" kern="0" cap="none" spc="0" normalizeH="0" baseline="0" noProof="0" dirty="0" smtClean="0">
                  <a:ln>
                    <a:noFill/>
                  </a:ln>
                  <a:solidFill>
                    <a:srgbClr val="15A599"/>
                  </a:solidFill>
                  <a:effectLst/>
                  <a:uLnTx/>
                  <a:uFillTx/>
                </a:rPr>
                <a:t>Fraterprevención</a:t>
              </a:r>
            </a:p>
          </p:txBody>
        </p:sp>
      </p:grpSp>
      <p:grpSp>
        <p:nvGrpSpPr>
          <p:cNvPr id="35" name="Agrupar 143"/>
          <p:cNvGrpSpPr/>
          <p:nvPr/>
        </p:nvGrpSpPr>
        <p:grpSpPr>
          <a:xfrm>
            <a:off x="714130" y="4681861"/>
            <a:ext cx="2342473" cy="888846"/>
            <a:chOff x="466724" y="2948446"/>
            <a:chExt cx="2126200" cy="806784"/>
          </a:xfrm>
        </p:grpSpPr>
        <p:cxnSp>
          <p:nvCxnSpPr>
            <p:cNvPr id="36" name="Conector angular 144"/>
            <p:cNvCxnSpPr/>
            <p:nvPr/>
          </p:nvCxnSpPr>
          <p:spPr>
            <a:xfrm rot="5400000" flipH="1">
              <a:off x="1357344" y="2519650"/>
              <a:ext cx="457583" cy="2013577"/>
            </a:xfrm>
            <a:prstGeom prst="bentConnector4">
              <a:avLst>
                <a:gd name="adj1" fmla="val 16920"/>
                <a:gd name="adj2" fmla="val 53025"/>
              </a:avLst>
            </a:prstGeom>
            <a:noFill/>
            <a:ln w="3175" cap="flat" cmpd="sng" algn="ctr">
              <a:solidFill>
                <a:srgbClr val="AFBDC0"/>
              </a:solidFill>
              <a:prstDash val="dash"/>
              <a:headEnd type="none" w="lg" len="lg"/>
              <a:tailEnd type="none"/>
            </a:ln>
            <a:effectLst/>
          </p:spPr>
        </p:cxnSp>
        <p:sp>
          <p:nvSpPr>
            <p:cNvPr id="37" name="Rectángulo 145"/>
            <p:cNvSpPr/>
            <p:nvPr/>
          </p:nvSpPr>
          <p:spPr>
            <a:xfrm>
              <a:off x="466724" y="2948446"/>
              <a:ext cx="1663258" cy="349201"/>
            </a:xfrm>
            <a:prstGeom prst="rect">
              <a:avLst/>
            </a:prstGeom>
          </p:spPr>
          <p:txBody>
            <a:bodyPr wrap="square">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s-ES" sz="1900" b="1" i="0" u="none" strike="noStrike" kern="0" cap="none" spc="0" normalizeH="0" baseline="0" noProof="0" dirty="0" smtClean="0">
                  <a:ln>
                    <a:noFill/>
                  </a:ln>
                  <a:solidFill>
                    <a:srgbClr val="15A599"/>
                  </a:solidFill>
                  <a:effectLst/>
                  <a:uLnTx/>
                  <a:uFillTx/>
                </a:rPr>
                <a:t>Unipresalud</a:t>
              </a:r>
              <a:endParaRPr kumimoji="0" lang="es-ES" sz="1800" b="1" i="0" u="none" strike="noStrike" kern="0" cap="none" spc="0" normalizeH="0" baseline="0" noProof="0" dirty="0" smtClean="0">
                <a:ln>
                  <a:noFill/>
                </a:ln>
                <a:solidFill>
                  <a:srgbClr val="15A599"/>
                </a:solidFill>
                <a:effectLst/>
                <a:uLnTx/>
                <a:uFillTx/>
              </a:endParaRPr>
            </a:p>
          </p:txBody>
        </p:sp>
      </p:grpSp>
      <p:grpSp>
        <p:nvGrpSpPr>
          <p:cNvPr id="38" name="Agrupar 140"/>
          <p:cNvGrpSpPr/>
          <p:nvPr/>
        </p:nvGrpSpPr>
        <p:grpSpPr>
          <a:xfrm>
            <a:off x="1319469" y="5926490"/>
            <a:ext cx="2970087" cy="453581"/>
            <a:chOff x="172493" y="3649375"/>
            <a:chExt cx="2402477" cy="411705"/>
          </a:xfrm>
        </p:grpSpPr>
        <p:cxnSp>
          <p:nvCxnSpPr>
            <p:cNvPr id="39" name="Conector angular 141"/>
            <p:cNvCxnSpPr/>
            <p:nvPr/>
          </p:nvCxnSpPr>
          <p:spPr>
            <a:xfrm rot="10800000" flipV="1">
              <a:off x="415480" y="3964346"/>
              <a:ext cx="2159490" cy="96734"/>
            </a:xfrm>
            <a:prstGeom prst="bentConnector3">
              <a:avLst>
                <a:gd name="adj1" fmla="val 50000"/>
              </a:avLst>
            </a:prstGeom>
            <a:noFill/>
            <a:ln w="3175" cap="flat" cmpd="sng" algn="ctr">
              <a:solidFill>
                <a:srgbClr val="AFBDC0"/>
              </a:solidFill>
              <a:prstDash val="dash"/>
              <a:headEnd type="none" w="lg" len="lg"/>
              <a:tailEnd type="none"/>
            </a:ln>
            <a:effectLst/>
          </p:spPr>
        </p:cxnSp>
        <p:sp>
          <p:nvSpPr>
            <p:cNvPr id="40" name="Rectángulo 142"/>
            <p:cNvSpPr/>
            <p:nvPr/>
          </p:nvSpPr>
          <p:spPr>
            <a:xfrm>
              <a:off x="172493" y="3649375"/>
              <a:ext cx="2050467" cy="349202"/>
            </a:xfrm>
            <a:prstGeom prst="rect">
              <a:avLst/>
            </a:prstGeom>
          </p:spPr>
          <p:txBody>
            <a:bodyPr wrap="square">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s-ES" sz="1900" b="1" i="0" u="none" strike="noStrike" kern="0" cap="none" spc="0" normalizeH="0" baseline="0" noProof="0" dirty="0" smtClean="0">
                  <a:ln>
                    <a:noFill/>
                  </a:ln>
                  <a:solidFill>
                    <a:srgbClr val="15A599"/>
                  </a:solidFill>
                  <a:effectLst/>
                  <a:uLnTx/>
                  <a:uFillTx/>
                </a:rPr>
                <a:t>MC Prevención</a:t>
              </a:r>
            </a:p>
          </p:txBody>
        </p:sp>
      </p:grpSp>
    </p:spTree>
    <p:extLst>
      <p:ext uri="{BB962C8B-B14F-4D97-AF65-F5344CB8AC3E}">
        <p14:creationId xmlns:p14="http://schemas.microsoft.com/office/powerpoint/2010/main" val="542678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3" presetClass="entr" presetSubtype="16" fill="hold" nodeType="afterEffect">
                                  <p:stCondLst>
                                    <p:cond delay="100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childTnLst>
                                </p:cTn>
                              </p:par>
                            </p:childTnLst>
                          </p:cTn>
                        </p:par>
                        <p:par>
                          <p:cTn id="15" fill="hold">
                            <p:stCondLst>
                              <p:cond delay="2000"/>
                            </p:stCondLst>
                            <p:childTnLst>
                              <p:par>
                                <p:cTn id="16" presetID="53" presetClass="entr" presetSubtype="16" fill="hold" nodeType="afterEffect">
                                  <p:stCondLst>
                                    <p:cond delay="100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par>
                          <p:cTn id="21" fill="hold">
                            <p:stCondLst>
                              <p:cond delay="3500"/>
                            </p:stCondLst>
                            <p:childTnLst>
                              <p:par>
                                <p:cTn id="22" presetID="23" presetClass="entr" presetSubtype="16" fill="hold" nodeType="afterEffect">
                                  <p:stCondLst>
                                    <p:cond delay="100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childTnLst>
                                </p:cTn>
                              </p:par>
                            </p:childTnLst>
                          </p:cTn>
                        </p:par>
                        <p:par>
                          <p:cTn id="26" fill="hold">
                            <p:stCondLst>
                              <p:cond delay="5000"/>
                            </p:stCondLst>
                            <p:childTnLst>
                              <p:par>
                                <p:cTn id="27" presetID="23" presetClass="entr" presetSubtype="16"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childTnLst>
                                </p:cTn>
                              </p:par>
                            </p:childTnLst>
                          </p:cTn>
                        </p:par>
                        <p:par>
                          <p:cTn id="31" fill="hold">
                            <p:stCondLst>
                              <p:cond delay="5500"/>
                            </p:stCondLst>
                            <p:childTnLst>
                              <p:par>
                                <p:cTn id="32" presetID="22" presetClass="entr" presetSubtype="2"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right)">
                                      <p:cBhvr>
                                        <p:cTn id="34" dur="500"/>
                                        <p:tgtEl>
                                          <p:spTgt spid="29"/>
                                        </p:tgtEl>
                                      </p:cBhvr>
                                    </p:animEffect>
                                  </p:childTnLst>
                                </p:cTn>
                              </p:par>
                            </p:childTnLst>
                          </p:cTn>
                        </p:par>
                        <p:par>
                          <p:cTn id="35" fill="hold">
                            <p:stCondLst>
                              <p:cond delay="6000"/>
                            </p:stCondLst>
                            <p:childTnLst>
                              <p:par>
                                <p:cTn id="36" presetID="22" presetClass="entr" presetSubtype="2"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right)">
                                      <p:cBhvr>
                                        <p:cTn id="38" dur="500"/>
                                        <p:tgtEl>
                                          <p:spTgt spid="32"/>
                                        </p:tgtEl>
                                      </p:cBhvr>
                                    </p:animEffect>
                                  </p:childTnLst>
                                </p:cTn>
                              </p:par>
                            </p:childTnLst>
                          </p:cTn>
                        </p:par>
                        <p:par>
                          <p:cTn id="39" fill="hold">
                            <p:stCondLst>
                              <p:cond delay="6500"/>
                            </p:stCondLst>
                            <p:childTnLst>
                              <p:par>
                                <p:cTn id="40" presetID="22" presetClass="entr" presetSubtype="2"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right)">
                                      <p:cBhvr>
                                        <p:cTn id="42" dur="500"/>
                                        <p:tgtEl>
                                          <p:spTgt spid="35"/>
                                        </p:tgtEl>
                                      </p:cBhvr>
                                    </p:animEffect>
                                  </p:childTnLst>
                                </p:cTn>
                              </p:par>
                            </p:childTnLst>
                          </p:cTn>
                        </p:par>
                        <p:par>
                          <p:cTn id="43" fill="hold">
                            <p:stCondLst>
                              <p:cond delay="7000"/>
                            </p:stCondLst>
                            <p:childTnLst>
                              <p:par>
                                <p:cTn id="44" presetID="2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wipe(left)">
                                      <p:cBhvr>
                                        <p:cTn id="4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pPr marL="0" indent="0">
              <a:buNone/>
            </a:pPr>
            <a:r>
              <a:rPr lang="es-ES_tradnl" dirty="0" smtClean="0">
                <a:solidFill>
                  <a:schemeClr val="accent4"/>
                </a:solidFill>
              </a:rPr>
              <a:t>1.2. </a:t>
            </a:r>
            <a:r>
              <a:rPr lang="es-ES_tradnl" dirty="0" smtClean="0"/>
              <a:t>Servicios</a:t>
            </a:r>
            <a:endParaRPr lang="es-ES_tradnl" dirty="0"/>
          </a:p>
        </p:txBody>
      </p:sp>
    </p:spTree>
    <p:extLst>
      <p:ext uri="{BB962C8B-B14F-4D97-AF65-F5344CB8AC3E}">
        <p14:creationId xmlns:p14="http://schemas.microsoft.com/office/powerpoint/2010/main" val="39253902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pPr marL="108000" indent="0">
              <a:buNone/>
            </a:pPr>
            <a:r>
              <a:rPr lang="es-ES_tradnl" dirty="0" smtClean="0"/>
              <a:t> Servicio Integral</a:t>
            </a:r>
            <a:endParaRPr lang="es-ES_tradnl" dirty="0"/>
          </a:p>
        </p:txBody>
      </p:sp>
      <p:sp>
        <p:nvSpPr>
          <p:cNvPr id="6" name="Marcador de número de diapositiva 5"/>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6</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4"/>
          </p:nvPr>
        </p:nvSpPr>
        <p:spPr>
          <a:xfrm>
            <a:off x="527343" y="960832"/>
            <a:ext cx="11041063" cy="814150"/>
          </a:xfrm>
        </p:spPr>
        <p:txBody>
          <a:bodyPr/>
          <a:lstStyle/>
          <a:p>
            <a:r>
              <a:rPr lang="es-ES_tradnl" dirty="0" smtClean="0"/>
              <a:t>Servicio Integral para tu empresa</a:t>
            </a:r>
            <a:endParaRPr lang="es-ES_tradnl" dirty="0"/>
          </a:p>
        </p:txBody>
      </p:sp>
      <p:sp>
        <p:nvSpPr>
          <p:cNvPr id="4" name="Marcador de texto 3"/>
          <p:cNvSpPr>
            <a:spLocks noGrp="1"/>
          </p:cNvSpPr>
          <p:nvPr>
            <p:ph type="body" sz="quarter" idx="15"/>
          </p:nvPr>
        </p:nvSpPr>
        <p:spPr/>
        <p:txBody>
          <a:bodyPr/>
          <a:lstStyle/>
          <a:p>
            <a:r>
              <a:rPr lang="es-ES_tradnl" dirty="0" smtClean="0"/>
              <a:t>Tú eliges tu prevención</a:t>
            </a:r>
            <a:endParaRPr lang="es-ES_tradnl" dirty="0"/>
          </a:p>
        </p:txBody>
      </p:sp>
      <p:sp>
        <p:nvSpPr>
          <p:cNvPr id="7" name="6 Rectángulo"/>
          <p:cNvSpPr/>
          <p:nvPr/>
        </p:nvSpPr>
        <p:spPr>
          <a:xfrm>
            <a:off x="6063916" y="1008958"/>
            <a:ext cx="6128084" cy="52234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3304" y="2050228"/>
            <a:ext cx="4429246" cy="4429246"/>
          </a:xfrm>
          <a:prstGeom prst="rect">
            <a:avLst/>
          </a:prstGeom>
        </p:spPr>
      </p:pic>
      <p:sp>
        <p:nvSpPr>
          <p:cNvPr id="12" name="CuadroTexto 7"/>
          <p:cNvSpPr txBox="1"/>
          <p:nvPr/>
        </p:nvSpPr>
        <p:spPr>
          <a:xfrm>
            <a:off x="2569822" y="2399497"/>
            <a:ext cx="1006997" cy="307777"/>
          </a:xfrm>
          <a:prstGeom prst="rect">
            <a:avLst/>
          </a:prstGeom>
          <a:ln>
            <a:noFill/>
          </a:ln>
        </p:spPr>
        <p:txBody>
          <a:bodyPr vert="horz" wrap="square" lIns="91440" tIns="45720" rIns="91440" bIns="45720" rtlCol="0" anchor="ctr">
            <a:spAutoFit/>
          </a:bodyPr>
          <a:lstStyle/>
          <a:p>
            <a:r>
              <a:rPr lang="es-ES_tradnl" sz="1400" dirty="0" smtClean="0">
                <a:solidFill>
                  <a:schemeClr val="bg1"/>
                </a:solidFill>
              </a:rPr>
              <a:t>Grupo</a:t>
            </a:r>
          </a:p>
        </p:txBody>
      </p:sp>
      <p:sp>
        <p:nvSpPr>
          <p:cNvPr id="13" name="CuadroTexto 8"/>
          <p:cNvSpPr txBox="1"/>
          <p:nvPr/>
        </p:nvSpPr>
        <p:spPr>
          <a:xfrm>
            <a:off x="3518947" y="2690017"/>
            <a:ext cx="1088020" cy="523220"/>
          </a:xfrm>
          <a:prstGeom prst="rect">
            <a:avLst/>
          </a:prstGeom>
          <a:ln>
            <a:noFill/>
          </a:ln>
        </p:spPr>
        <p:txBody>
          <a:bodyPr vert="horz" wrap="square" lIns="91440" tIns="45720" rIns="91440" bIns="45720" rtlCol="0" anchor="ctr">
            <a:spAutoFit/>
          </a:bodyPr>
          <a:lstStyle/>
          <a:p>
            <a:r>
              <a:rPr lang="es-ES_tradnl" sz="1400" dirty="0" smtClean="0">
                <a:solidFill>
                  <a:schemeClr val="bg1"/>
                </a:solidFill>
              </a:rPr>
              <a:t>Estudios</a:t>
            </a:r>
          </a:p>
          <a:p>
            <a:r>
              <a:rPr lang="es-ES_tradnl" sz="1400" dirty="0">
                <a:solidFill>
                  <a:schemeClr val="bg1"/>
                </a:solidFill>
              </a:rPr>
              <a:t>e</a:t>
            </a:r>
            <a:r>
              <a:rPr lang="es-ES_tradnl" sz="1400" dirty="0" smtClean="0">
                <a:solidFill>
                  <a:schemeClr val="bg1"/>
                </a:solidFill>
              </a:rPr>
              <a:t>specíficos</a:t>
            </a:r>
          </a:p>
        </p:txBody>
      </p:sp>
      <p:sp>
        <p:nvSpPr>
          <p:cNvPr id="14" name="CuadroTexto 9"/>
          <p:cNvSpPr txBox="1"/>
          <p:nvPr/>
        </p:nvSpPr>
        <p:spPr>
          <a:xfrm>
            <a:off x="4016660" y="3853433"/>
            <a:ext cx="1088020" cy="307777"/>
          </a:xfrm>
          <a:prstGeom prst="rect">
            <a:avLst/>
          </a:prstGeom>
          <a:ln>
            <a:noFill/>
          </a:ln>
        </p:spPr>
        <p:txBody>
          <a:bodyPr vert="horz" wrap="square" lIns="91440" tIns="45720" rIns="91440" bIns="45720" rtlCol="0" anchor="ctr">
            <a:spAutoFit/>
          </a:bodyPr>
          <a:lstStyle/>
          <a:p>
            <a:r>
              <a:rPr lang="es-ES_tradnl" sz="1400" dirty="0" smtClean="0">
                <a:solidFill>
                  <a:schemeClr val="bg1"/>
                </a:solidFill>
              </a:rPr>
              <a:t>Formación</a:t>
            </a:r>
          </a:p>
        </p:txBody>
      </p:sp>
      <p:sp>
        <p:nvSpPr>
          <p:cNvPr id="15" name="CuadroTexto 10"/>
          <p:cNvSpPr txBox="1"/>
          <p:nvPr/>
        </p:nvSpPr>
        <p:spPr>
          <a:xfrm>
            <a:off x="4016659" y="4699679"/>
            <a:ext cx="974201" cy="738664"/>
          </a:xfrm>
          <a:prstGeom prst="rect">
            <a:avLst/>
          </a:prstGeom>
          <a:ln>
            <a:noFill/>
          </a:ln>
        </p:spPr>
        <p:txBody>
          <a:bodyPr vert="horz" wrap="square" lIns="91440" tIns="45720" rIns="91440" bIns="45720" rtlCol="0" anchor="ctr">
            <a:spAutoFit/>
          </a:bodyPr>
          <a:lstStyle/>
          <a:p>
            <a:r>
              <a:rPr lang="es-ES_tradnl" sz="1400" dirty="0" smtClean="0">
                <a:solidFill>
                  <a:schemeClr val="bg1"/>
                </a:solidFill>
              </a:rPr>
              <a:t>Soluciones de gestión </a:t>
            </a:r>
          </a:p>
          <a:p>
            <a:r>
              <a:rPr lang="es-ES_tradnl" sz="1400" dirty="0" smtClean="0">
                <a:solidFill>
                  <a:schemeClr val="bg1"/>
                </a:solidFill>
              </a:rPr>
              <a:t>Y CAE</a:t>
            </a:r>
          </a:p>
        </p:txBody>
      </p:sp>
      <p:sp>
        <p:nvSpPr>
          <p:cNvPr id="16" name="CuadroTexto 11"/>
          <p:cNvSpPr txBox="1"/>
          <p:nvPr/>
        </p:nvSpPr>
        <p:spPr>
          <a:xfrm>
            <a:off x="3119620" y="5541589"/>
            <a:ext cx="1088020" cy="523220"/>
          </a:xfrm>
          <a:prstGeom prst="rect">
            <a:avLst/>
          </a:prstGeom>
          <a:ln>
            <a:noFill/>
          </a:ln>
        </p:spPr>
        <p:txBody>
          <a:bodyPr vert="horz" wrap="square" lIns="91440" tIns="45720" rIns="91440" bIns="45720" rtlCol="0" anchor="ctr">
            <a:spAutoFit/>
          </a:bodyPr>
          <a:lstStyle/>
          <a:p>
            <a:r>
              <a:rPr lang="es-ES_tradnl" sz="1400" dirty="0" smtClean="0">
                <a:solidFill>
                  <a:schemeClr val="bg1"/>
                </a:solidFill>
              </a:rPr>
              <a:t>Salud</a:t>
            </a:r>
          </a:p>
          <a:p>
            <a:r>
              <a:rPr lang="es-ES_tradnl" sz="1400" dirty="0" smtClean="0">
                <a:solidFill>
                  <a:schemeClr val="bg1"/>
                </a:solidFill>
              </a:rPr>
              <a:t>Laboral</a:t>
            </a:r>
          </a:p>
        </p:txBody>
      </p:sp>
      <p:sp>
        <p:nvSpPr>
          <p:cNvPr id="17" name="CuadroTexto 12"/>
          <p:cNvSpPr txBox="1"/>
          <p:nvPr/>
        </p:nvSpPr>
        <p:spPr>
          <a:xfrm>
            <a:off x="1881128" y="5541589"/>
            <a:ext cx="1088020" cy="523220"/>
          </a:xfrm>
          <a:prstGeom prst="rect">
            <a:avLst/>
          </a:prstGeom>
          <a:ln>
            <a:noFill/>
          </a:ln>
        </p:spPr>
        <p:txBody>
          <a:bodyPr vert="horz" wrap="square" lIns="91440" tIns="45720" rIns="91440" bIns="45720" rtlCol="0" anchor="ctr">
            <a:spAutoFit/>
          </a:bodyPr>
          <a:lstStyle/>
          <a:p>
            <a:r>
              <a:rPr lang="es-ES_tradnl" sz="1400" dirty="0" smtClean="0">
                <a:solidFill>
                  <a:schemeClr val="bg1"/>
                </a:solidFill>
              </a:rPr>
              <a:t>Empresa</a:t>
            </a:r>
          </a:p>
          <a:p>
            <a:r>
              <a:rPr lang="es-ES_tradnl" sz="1400" dirty="0" smtClean="0">
                <a:solidFill>
                  <a:schemeClr val="bg1"/>
                </a:solidFill>
              </a:rPr>
              <a:t>saludable</a:t>
            </a:r>
          </a:p>
        </p:txBody>
      </p:sp>
      <p:sp>
        <p:nvSpPr>
          <p:cNvPr id="18" name="CuadroTexto 13"/>
          <p:cNvSpPr txBox="1"/>
          <p:nvPr/>
        </p:nvSpPr>
        <p:spPr>
          <a:xfrm>
            <a:off x="976674" y="4860531"/>
            <a:ext cx="1088020" cy="307777"/>
          </a:xfrm>
          <a:prstGeom prst="rect">
            <a:avLst/>
          </a:prstGeom>
          <a:ln>
            <a:noFill/>
          </a:ln>
        </p:spPr>
        <p:txBody>
          <a:bodyPr vert="horz" wrap="square" lIns="91440" tIns="45720" rIns="91440" bIns="45720" rtlCol="0" anchor="ctr">
            <a:spAutoFit/>
          </a:bodyPr>
          <a:lstStyle/>
          <a:p>
            <a:r>
              <a:rPr lang="es-ES_tradnl" sz="1400" dirty="0" smtClean="0">
                <a:solidFill>
                  <a:schemeClr val="bg1"/>
                </a:solidFill>
              </a:rPr>
              <a:t>Innovación</a:t>
            </a:r>
          </a:p>
        </p:txBody>
      </p:sp>
      <p:sp>
        <p:nvSpPr>
          <p:cNvPr id="19" name="CuadroTexto 14"/>
          <p:cNvSpPr txBox="1"/>
          <p:nvPr/>
        </p:nvSpPr>
        <p:spPr>
          <a:xfrm>
            <a:off x="1337762" y="2774519"/>
            <a:ext cx="1399272" cy="523220"/>
          </a:xfrm>
          <a:prstGeom prst="rect">
            <a:avLst/>
          </a:prstGeom>
          <a:ln>
            <a:noFill/>
          </a:ln>
        </p:spPr>
        <p:txBody>
          <a:bodyPr vert="horz" wrap="square" lIns="91440" tIns="45720" rIns="91440" bIns="45720" rtlCol="0" anchor="ctr">
            <a:spAutoFit/>
          </a:bodyPr>
          <a:lstStyle/>
          <a:p>
            <a:r>
              <a:rPr lang="es-ES_tradnl" sz="1400" dirty="0" smtClean="0">
                <a:solidFill>
                  <a:schemeClr val="bg1"/>
                </a:solidFill>
              </a:rPr>
              <a:t>Garantías</a:t>
            </a:r>
          </a:p>
          <a:p>
            <a:r>
              <a:rPr lang="es-ES_tradnl" sz="1400" dirty="0">
                <a:solidFill>
                  <a:schemeClr val="bg1"/>
                </a:solidFill>
              </a:rPr>
              <a:t>d</a:t>
            </a:r>
            <a:r>
              <a:rPr lang="es-ES_tradnl" sz="1400" dirty="0" smtClean="0">
                <a:solidFill>
                  <a:schemeClr val="bg1"/>
                </a:solidFill>
              </a:rPr>
              <a:t>e liderazgo</a:t>
            </a:r>
          </a:p>
        </p:txBody>
      </p:sp>
      <p:sp>
        <p:nvSpPr>
          <p:cNvPr id="20" name="CuadroTexto 15"/>
          <p:cNvSpPr txBox="1"/>
          <p:nvPr/>
        </p:nvSpPr>
        <p:spPr>
          <a:xfrm>
            <a:off x="760313" y="3858981"/>
            <a:ext cx="1415393" cy="307777"/>
          </a:xfrm>
          <a:prstGeom prst="rect">
            <a:avLst/>
          </a:prstGeom>
          <a:ln>
            <a:noFill/>
          </a:ln>
        </p:spPr>
        <p:txBody>
          <a:bodyPr vert="horz" wrap="square" lIns="91440" tIns="45720" rIns="91440" bIns="45720" rtlCol="0" anchor="ctr">
            <a:spAutoFit/>
          </a:bodyPr>
          <a:lstStyle/>
          <a:p>
            <a:r>
              <a:rPr lang="es-ES_tradnl" sz="1400" smtClean="0">
                <a:solidFill>
                  <a:schemeClr val="bg1"/>
                </a:solidFill>
              </a:rPr>
              <a:t>Internacional</a:t>
            </a:r>
            <a:endParaRPr lang="es-ES_tradnl" sz="1400" dirty="0" smtClean="0">
              <a:solidFill>
                <a:schemeClr val="bg1"/>
              </a:solidFill>
            </a:endParaRPr>
          </a:p>
        </p:txBody>
      </p:sp>
      <p:sp>
        <p:nvSpPr>
          <p:cNvPr id="21" name="20 CuadroTexto"/>
          <p:cNvSpPr txBox="1"/>
          <p:nvPr/>
        </p:nvSpPr>
        <p:spPr>
          <a:xfrm>
            <a:off x="2384632" y="4012869"/>
            <a:ext cx="1139414" cy="369332"/>
          </a:xfrm>
          <a:prstGeom prst="rect">
            <a:avLst/>
          </a:prstGeom>
          <a:ln>
            <a:noFill/>
          </a:ln>
        </p:spPr>
        <p:txBody>
          <a:bodyPr vert="horz" wrap="none" lIns="91440" tIns="45720" rIns="91440" bIns="45720" rtlCol="0" anchor="ctr">
            <a:spAutoFit/>
          </a:bodyPr>
          <a:lstStyle/>
          <a:p>
            <a:r>
              <a:rPr lang="es-ES_tradnl" b="1" dirty="0" smtClean="0"/>
              <a:t>TÚ ELIGES</a:t>
            </a:r>
            <a:endParaRPr lang="es-ES" b="1" dirty="0" smtClean="0"/>
          </a:p>
        </p:txBody>
      </p:sp>
      <p:grpSp>
        <p:nvGrpSpPr>
          <p:cNvPr id="10" name="9 Grupo"/>
          <p:cNvGrpSpPr/>
          <p:nvPr/>
        </p:nvGrpSpPr>
        <p:grpSpPr>
          <a:xfrm>
            <a:off x="6063916" y="1008958"/>
            <a:ext cx="6128084" cy="5223400"/>
            <a:chOff x="6063916" y="1008958"/>
            <a:chExt cx="6128084" cy="5223400"/>
          </a:xfrm>
        </p:grpSpPr>
        <p:pic>
          <p:nvPicPr>
            <p:cNvPr id="8" name="7 Imagen"/>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63916" y="1008958"/>
              <a:ext cx="6128084" cy="5223400"/>
            </a:xfrm>
            <a:prstGeom prst="rect">
              <a:avLst/>
            </a:prstGeom>
          </p:spPr>
        </p:pic>
        <p:sp>
          <p:nvSpPr>
            <p:cNvPr id="9" name="8 Elipse"/>
            <p:cNvSpPr/>
            <p:nvPr/>
          </p:nvSpPr>
          <p:spPr>
            <a:xfrm>
              <a:off x="10304060" y="1924334"/>
              <a:ext cx="477671" cy="850185"/>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2" name="Picture 7" descr="C:\Users\elengrsp.SPFREMAP\AppData\Local\Microsoft\Windows\Temporary Internet Files\Content.IE5\DKCOGIB5\man-146843_960_720[1].png"/>
            <p:cNvPicPr>
              <a:picLocks noChangeAspect="1" noChangeArrowheads="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331159" y="2048466"/>
              <a:ext cx="329404" cy="6588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104643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pPr marL="0" indent="0">
              <a:buNone/>
            </a:pPr>
            <a:r>
              <a:rPr lang="es-ES_tradnl" dirty="0" smtClean="0">
                <a:solidFill>
                  <a:schemeClr val="accent4"/>
                </a:solidFill>
              </a:rPr>
              <a:t>1.3. </a:t>
            </a:r>
            <a:r>
              <a:rPr lang="es-ES_tradnl" dirty="0" smtClean="0"/>
              <a:t>Estudios Específicos</a:t>
            </a:r>
            <a:endParaRPr lang="es-ES_tradnl" dirty="0"/>
          </a:p>
        </p:txBody>
      </p:sp>
    </p:spTree>
    <p:extLst>
      <p:ext uri="{BB962C8B-B14F-4D97-AF65-F5344CB8AC3E}">
        <p14:creationId xmlns:p14="http://schemas.microsoft.com/office/powerpoint/2010/main" val="25393489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pPr marL="108000" indent="0">
              <a:buNone/>
            </a:pPr>
            <a:r>
              <a:rPr lang="es-ES_tradnl" dirty="0" smtClean="0"/>
              <a:t>3.1 Estudios Específicos</a:t>
            </a:r>
            <a:endParaRPr lang="es-ES_tradnl" dirty="0"/>
          </a:p>
        </p:txBody>
      </p:sp>
      <p:sp>
        <p:nvSpPr>
          <p:cNvPr id="6" name="Marcador de número de diapositiva 5"/>
          <p:cNvSpPr>
            <a:spLocks noGrp="1"/>
          </p:cNvSpPr>
          <p:nvPr>
            <p:ph type="sldNum" sz="quarter" idx="12"/>
          </p:nvPr>
        </p:nvSpPr>
        <p:spPr/>
        <p:txBody>
          <a:bodyPr/>
          <a:lstStyle/>
          <a:p>
            <a:r>
              <a:rPr lang="es-ES" dirty="0" smtClean="0">
                <a:solidFill>
                  <a:schemeClr val="accent1"/>
                </a:solidFill>
              </a:rPr>
              <a:t>–</a:t>
            </a:r>
            <a:r>
              <a:rPr lang="es-ES" dirty="0" smtClean="0"/>
              <a:t> </a:t>
            </a:r>
            <a:fld id="{99AA182C-45DF-8A49-B3CA-6271E8C4F04A}" type="slidenum">
              <a:rPr lang="es-ES" smtClean="0"/>
              <a:pPr/>
              <a:t>8</a:t>
            </a:fld>
            <a:r>
              <a:rPr lang="es-ES" dirty="0" smtClean="0">
                <a:solidFill>
                  <a:srgbClr val="00B2A9"/>
                </a:solidFill>
              </a:rPr>
              <a:t> –</a:t>
            </a:r>
            <a:endParaRPr lang="es-ES" dirty="0">
              <a:solidFill>
                <a:srgbClr val="00B2A9"/>
              </a:solidFill>
            </a:endParaRPr>
          </a:p>
        </p:txBody>
      </p:sp>
      <p:sp>
        <p:nvSpPr>
          <p:cNvPr id="3" name="Marcador de texto 2"/>
          <p:cNvSpPr>
            <a:spLocks noGrp="1"/>
          </p:cNvSpPr>
          <p:nvPr>
            <p:ph type="body" sz="quarter" idx="14"/>
          </p:nvPr>
        </p:nvSpPr>
        <p:spPr/>
        <p:txBody>
          <a:bodyPr/>
          <a:lstStyle/>
          <a:p>
            <a:r>
              <a:rPr lang="es-ES_tradnl" dirty="0" smtClean="0"/>
              <a:t>Áreas de actuación</a:t>
            </a:r>
            <a:endParaRPr lang="es-ES_tradnl" dirty="0"/>
          </a:p>
        </p:txBody>
      </p:sp>
      <p:sp>
        <p:nvSpPr>
          <p:cNvPr id="7" name="CuadroTexto 6"/>
          <p:cNvSpPr txBox="1"/>
          <p:nvPr/>
        </p:nvSpPr>
        <p:spPr>
          <a:xfrm>
            <a:off x="506018" y="1923014"/>
            <a:ext cx="8695854" cy="369332"/>
          </a:xfrm>
          <a:prstGeom prst="rect">
            <a:avLst/>
          </a:prstGeom>
          <a:ln>
            <a:noFill/>
          </a:ln>
        </p:spPr>
        <p:txBody>
          <a:bodyPr vert="horz" wrap="square" lIns="91440" tIns="45720" rIns="91440" bIns="45720" rtlCol="0" anchor="ctr">
            <a:spAutoFit/>
          </a:bodyPr>
          <a:lstStyle/>
          <a:p>
            <a:r>
              <a:rPr lang="es-ES_tradnl" b="1" dirty="0" smtClean="0">
                <a:solidFill>
                  <a:schemeClr val="accent3"/>
                </a:solidFill>
              </a:rPr>
              <a:t>EXPERTOS CONSULTORES PARA DAR SOLUCIONES ESPECIALIZADAS</a:t>
            </a:r>
          </a:p>
        </p:txBody>
      </p:sp>
      <p:grpSp>
        <p:nvGrpSpPr>
          <p:cNvPr id="40" name="Agrupar 39"/>
          <p:cNvGrpSpPr>
            <a:grpSpLocks noChangeAspect="1"/>
          </p:cNvGrpSpPr>
          <p:nvPr/>
        </p:nvGrpSpPr>
        <p:grpSpPr>
          <a:xfrm>
            <a:off x="501869" y="2745815"/>
            <a:ext cx="2004934" cy="3131999"/>
            <a:chOff x="501872" y="2745815"/>
            <a:chExt cx="1908993" cy="2982124"/>
          </a:xfrm>
        </p:grpSpPr>
        <p:sp>
          <p:nvSpPr>
            <p:cNvPr id="15" name="Redondear rectángulo de esquina del mismo lado 14"/>
            <p:cNvSpPr/>
            <p:nvPr/>
          </p:nvSpPr>
          <p:spPr>
            <a:xfrm rot="10800000">
              <a:off x="501872" y="2745815"/>
              <a:ext cx="1908992" cy="2982124"/>
            </a:xfrm>
            <a:prstGeom prst="round2SameRect">
              <a:avLst>
                <a:gd name="adj1" fmla="val 43810"/>
                <a:gd name="adj2" fmla="val 0"/>
              </a:avLst>
            </a:prstGeom>
            <a:solidFill>
              <a:srgbClr val="95CD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1" name="Rectángulo 10"/>
            <p:cNvSpPr/>
            <p:nvPr/>
          </p:nvSpPr>
          <p:spPr>
            <a:xfrm>
              <a:off x="710843" y="4093401"/>
              <a:ext cx="1491047" cy="1260109"/>
            </a:xfrm>
            <a:prstGeom prst="rect">
              <a:avLst/>
            </a:prstGeom>
          </p:spPr>
          <p:txBody>
            <a:bodyPr wrap="square">
              <a:spAutoFit/>
            </a:bodyPr>
            <a:lstStyle/>
            <a:p>
              <a:pPr algn="ctr"/>
              <a:r>
                <a:rPr lang="es-ES_tradnl" sz="1600" b="1" dirty="0">
                  <a:solidFill>
                    <a:schemeClr val="bg1"/>
                  </a:solidFill>
                </a:rPr>
                <a:t>Seguridad en el trabajo: </a:t>
              </a:r>
              <a:endParaRPr lang="es-ES" sz="1600" b="1" dirty="0">
                <a:solidFill>
                  <a:schemeClr val="bg1"/>
                </a:solidFill>
              </a:endParaRPr>
            </a:p>
            <a:p>
              <a:pPr algn="ctr"/>
              <a:r>
                <a:rPr lang="es-ES_tradnl" sz="1200" dirty="0">
                  <a:solidFill>
                    <a:schemeClr val="bg1"/>
                  </a:solidFill>
                </a:rPr>
                <a:t>Convertimos los centros y </a:t>
              </a:r>
              <a:r>
                <a:rPr lang="es-ES_tradnl" sz="1200" dirty="0" smtClean="0">
                  <a:solidFill>
                    <a:schemeClr val="bg1"/>
                  </a:solidFill>
                </a:rPr>
                <a:t>puestos</a:t>
              </a:r>
            </a:p>
            <a:p>
              <a:pPr algn="ctr"/>
              <a:r>
                <a:rPr lang="es-ES_tradnl" sz="1200" dirty="0" smtClean="0">
                  <a:solidFill>
                    <a:schemeClr val="bg1"/>
                  </a:solidFill>
                </a:rPr>
                <a:t>de trabajo en </a:t>
              </a:r>
              <a:r>
                <a:rPr lang="es-ES_tradnl" sz="1200" dirty="0">
                  <a:solidFill>
                    <a:schemeClr val="bg1"/>
                  </a:solidFill>
                </a:rPr>
                <a:t>los lugares más </a:t>
              </a:r>
              <a:r>
                <a:rPr lang="es-ES_tradnl" sz="1200" dirty="0" smtClean="0">
                  <a:solidFill>
                    <a:schemeClr val="bg1"/>
                  </a:solidFill>
                </a:rPr>
                <a:t>seguros</a:t>
              </a:r>
              <a:endParaRPr lang="es-ES" sz="1200" dirty="0">
                <a:solidFill>
                  <a:schemeClr val="bg1"/>
                </a:solidFill>
              </a:endParaRPr>
            </a:p>
          </p:txBody>
        </p:sp>
        <p:pic>
          <p:nvPicPr>
            <p:cNvPr id="12" name="Imagen 11"/>
            <p:cNvPicPr>
              <a:picLocks noChangeAspect="1"/>
            </p:cNvPicPr>
            <p:nvPr/>
          </p:nvPicPr>
          <p:blipFill rotWithShape="1">
            <a:blip r:embed="rId2" cstate="email">
              <a:extLst>
                <a:ext uri="{28A0092B-C50C-407E-A947-70E740481C1C}">
                  <a14:useLocalDpi xmlns:a14="http://schemas.microsoft.com/office/drawing/2010/main"/>
                </a:ext>
              </a:extLst>
            </a:blip>
            <a:srcRect t="-215"/>
            <a:stretch/>
          </p:blipFill>
          <p:spPr>
            <a:xfrm>
              <a:off x="501873" y="2745817"/>
              <a:ext cx="1908992" cy="1313485"/>
            </a:xfrm>
            <a:prstGeom prst="flowChartMerge">
              <a:avLst/>
            </a:prstGeom>
            <a:ln w="57150">
              <a:solidFill>
                <a:schemeClr val="accent4"/>
              </a:solidFill>
            </a:ln>
          </p:spPr>
        </p:pic>
      </p:grpSp>
      <p:grpSp>
        <p:nvGrpSpPr>
          <p:cNvPr id="41" name="Agrupar 40"/>
          <p:cNvGrpSpPr/>
          <p:nvPr/>
        </p:nvGrpSpPr>
        <p:grpSpPr>
          <a:xfrm>
            <a:off x="2600941" y="2729773"/>
            <a:ext cx="2323360" cy="3131999"/>
            <a:chOff x="2432281" y="2729774"/>
            <a:chExt cx="2323360" cy="2998165"/>
          </a:xfrm>
        </p:grpSpPr>
        <p:sp>
          <p:nvSpPr>
            <p:cNvPr id="16" name="Redondear rectángulo de esquina del mismo lado 15"/>
            <p:cNvSpPr/>
            <p:nvPr/>
          </p:nvSpPr>
          <p:spPr>
            <a:xfrm rot="10800000">
              <a:off x="2619836" y="2745815"/>
              <a:ext cx="1908992" cy="2982124"/>
            </a:xfrm>
            <a:prstGeom prst="round2SameRect">
              <a:avLst>
                <a:gd name="adj1" fmla="val 43810"/>
                <a:gd name="adj2" fmla="val 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18" name="Imagen 1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627858" y="2729774"/>
              <a:ext cx="1908992" cy="1313486"/>
            </a:xfrm>
            <a:prstGeom prst="flowChartMerge">
              <a:avLst/>
            </a:prstGeom>
            <a:ln w="57150">
              <a:solidFill>
                <a:srgbClr val="95CDC8"/>
              </a:solidFill>
            </a:ln>
          </p:spPr>
        </p:pic>
        <p:sp>
          <p:nvSpPr>
            <p:cNvPr id="24" name="Rectángulo 23"/>
            <p:cNvSpPr/>
            <p:nvPr/>
          </p:nvSpPr>
          <p:spPr>
            <a:xfrm>
              <a:off x="2432281" y="4185734"/>
              <a:ext cx="2323360" cy="1090112"/>
            </a:xfrm>
            <a:prstGeom prst="rect">
              <a:avLst/>
            </a:prstGeom>
          </p:spPr>
          <p:txBody>
            <a:bodyPr wrap="square">
              <a:spAutoFit/>
            </a:bodyPr>
            <a:lstStyle/>
            <a:p>
              <a:pPr algn="ctr"/>
              <a:r>
                <a:rPr lang="es-ES_tradnl" sz="1600" b="1" dirty="0" smtClean="0">
                  <a:solidFill>
                    <a:schemeClr val="bg1"/>
                  </a:solidFill>
                </a:rPr>
                <a:t>Higiene</a:t>
              </a:r>
            </a:p>
            <a:p>
              <a:pPr algn="ctr"/>
              <a:r>
                <a:rPr lang="es-ES_tradnl" sz="1600" b="1" dirty="0" smtClean="0">
                  <a:solidFill>
                    <a:schemeClr val="bg1"/>
                  </a:solidFill>
                </a:rPr>
                <a:t>Industrial</a:t>
              </a:r>
              <a:r>
                <a:rPr lang="es-ES_tradnl" sz="1600" b="1" dirty="0">
                  <a:solidFill>
                    <a:schemeClr val="bg1"/>
                  </a:solidFill>
                </a:rPr>
                <a:t>:</a:t>
              </a:r>
            </a:p>
            <a:p>
              <a:pPr algn="ctr"/>
              <a:r>
                <a:rPr lang="es-ES_tradnl" sz="1200" dirty="0" smtClean="0">
                  <a:solidFill>
                    <a:schemeClr val="bg2"/>
                  </a:solidFill>
                </a:rPr>
                <a:t>Trabajamos</a:t>
              </a:r>
            </a:p>
            <a:p>
              <a:pPr algn="ctr"/>
              <a:r>
                <a:rPr lang="es-ES_tradnl" sz="1200" dirty="0" smtClean="0">
                  <a:solidFill>
                    <a:schemeClr val="bg2"/>
                  </a:solidFill>
                </a:rPr>
                <a:t>por </a:t>
              </a:r>
              <a:r>
                <a:rPr lang="es-ES_tradnl" sz="1200" dirty="0">
                  <a:solidFill>
                    <a:schemeClr val="bg2"/>
                  </a:solidFill>
                </a:rPr>
                <a:t>el </a:t>
              </a:r>
              <a:r>
                <a:rPr lang="es-ES_tradnl" sz="1200" dirty="0" smtClean="0">
                  <a:solidFill>
                    <a:schemeClr val="bg2"/>
                  </a:solidFill>
                </a:rPr>
                <a:t>mejor</a:t>
              </a:r>
            </a:p>
            <a:p>
              <a:pPr algn="ctr"/>
              <a:r>
                <a:rPr lang="es-ES_tradnl" sz="1200" dirty="0">
                  <a:solidFill>
                    <a:schemeClr val="bg2"/>
                  </a:solidFill>
                </a:rPr>
                <a:t>a</a:t>
              </a:r>
              <a:r>
                <a:rPr lang="es-ES_tradnl" sz="1200" dirty="0" smtClean="0">
                  <a:solidFill>
                    <a:schemeClr val="bg2"/>
                  </a:solidFill>
                </a:rPr>
                <a:t>mbiente de trabajo</a:t>
              </a:r>
              <a:endParaRPr lang="es-ES_tradnl" sz="1200" dirty="0">
                <a:solidFill>
                  <a:schemeClr val="bg2"/>
                </a:solidFill>
              </a:endParaRPr>
            </a:p>
          </p:txBody>
        </p:sp>
      </p:grpSp>
      <p:grpSp>
        <p:nvGrpSpPr>
          <p:cNvPr id="42" name="Agrupar 41"/>
          <p:cNvGrpSpPr/>
          <p:nvPr/>
        </p:nvGrpSpPr>
        <p:grpSpPr>
          <a:xfrm>
            <a:off x="4804924" y="2745815"/>
            <a:ext cx="2323360" cy="3131999"/>
            <a:chOff x="4544873" y="2745815"/>
            <a:chExt cx="2323360" cy="2982124"/>
          </a:xfrm>
        </p:grpSpPr>
        <p:sp>
          <p:nvSpPr>
            <p:cNvPr id="26" name="Redondear rectángulo de esquina del mismo lado 25"/>
            <p:cNvSpPr/>
            <p:nvPr/>
          </p:nvSpPr>
          <p:spPr>
            <a:xfrm rot="10800000">
              <a:off x="4732428" y="2745815"/>
              <a:ext cx="1908992" cy="2982124"/>
            </a:xfrm>
            <a:prstGeom prst="round2SameRect">
              <a:avLst>
                <a:gd name="adj1" fmla="val 43810"/>
                <a:gd name="adj2" fmla="val 0"/>
              </a:avLst>
            </a:prstGeom>
            <a:solidFill>
              <a:srgbClr val="83E5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27" name="Imagen 26"/>
            <p:cNvPicPr>
              <a:picLocks noChangeAspect="1"/>
            </p:cNvPicPr>
            <p:nvPr/>
          </p:nvPicPr>
          <p:blipFill rotWithShape="1">
            <a:blip r:embed="rId4" cstate="email">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a:ext>
              </a:extLst>
            </a:blip>
            <a:srcRect l="-707"/>
            <a:stretch/>
          </p:blipFill>
          <p:spPr>
            <a:xfrm>
              <a:off x="4740450" y="2745815"/>
              <a:ext cx="1908992" cy="1297445"/>
            </a:xfrm>
            <a:prstGeom prst="flowChartMerge">
              <a:avLst/>
            </a:prstGeom>
            <a:ln w="38100">
              <a:solidFill>
                <a:schemeClr val="accent4"/>
              </a:solidFill>
            </a:ln>
          </p:spPr>
        </p:pic>
        <p:sp>
          <p:nvSpPr>
            <p:cNvPr id="28" name="Rectángulo 27"/>
            <p:cNvSpPr/>
            <p:nvPr/>
          </p:nvSpPr>
          <p:spPr>
            <a:xfrm>
              <a:off x="4544873" y="4185734"/>
              <a:ext cx="2323360" cy="1377328"/>
            </a:xfrm>
            <a:prstGeom prst="rect">
              <a:avLst/>
            </a:prstGeom>
          </p:spPr>
          <p:txBody>
            <a:bodyPr wrap="square">
              <a:spAutoFit/>
            </a:bodyPr>
            <a:lstStyle/>
            <a:p>
              <a:pPr algn="ctr"/>
              <a:r>
                <a:rPr lang="es-ES_tradnl" sz="1400" b="1" dirty="0">
                  <a:solidFill>
                    <a:schemeClr val="bg1"/>
                  </a:solidFill>
                </a:rPr>
                <a:t>Ergonomía </a:t>
              </a:r>
              <a:r>
                <a:rPr lang="es-ES_tradnl" sz="1400" b="1" dirty="0" smtClean="0">
                  <a:solidFill>
                    <a:schemeClr val="bg1"/>
                  </a:solidFill>
                </a:rPr>
                <a:t>y</a:t>
              </a:r>
            </a:p>
            <a:p>
              <a:pPr algn="ctr"/>
              <a:r>
                <a:rPr lang="es-ES_tradnl" sz="1400" b="1" dirty="0" smtClean="0">
                  <a:solidFill>
                    <a:schemeClr val="bg1"/>
                  </a:solidFill>
                </a:rPr>
                <a:t> Psicosociología </a:t>
              </a:r>
              <a:r>
                <a:rPr lang="es-ES_tradnl" sz="1400" b="1" dirty="0">
                  <a:solidFill>
                    <a:schemeClr val="bg1"/>
                  </a:solidFill>
                </a:rPr>
                <a:t>aplicada:</a:t>
              </a:r>
            </a:p>
            <a:p>
              <a:pPr algn="ctr"/>
              <a:r>
                <a:rPr lang="es-ES_tradnl" sz="1200" dirty="0">
                  <a:solidFill>
                    <a:schemeClr val="bg1"/>
                  </a:solidFill>
                </a:rPr>
                <a:t>Adaptamos el </a:t>
              </a:r>
              <a:r>
                <a:rPr lang="es-ES_tradnl" sz="1200" dirty="0" smtClean="0">
                  <a:solidFill>
                    <a:schemeClr val="bg1"/>
                  </a:solidFill>
                </a:rPr>
                <a:t>puesto</a:t>
              </a:r>
            </a:p>
            <a:p>
              <a:pPr algn="ctr"/>
              <a:r>
                <a:rPr lang="es-ES_tradnl" sz="1200" dirty="0" smtClean="0">
                  <a:solidFill>
                    <a:schemeClr val="bg1"/>
                  </a:solidFill>
                </a:rPr>
                <a:t>a </a:t>
              </a:r>
              <a:r>
                <a:rPr lang="es-ES_tradnl" sz="1200" dirty="0">
                  <a:solidFill>
                    <a:schemeClr val="bg1"/>
                  </a:solidFill>
                </a:rPr>
                <a:t>la persona.</a:t>
              </a:r>
            </a:p>
            <a:p>
              <a:pPr algn="ctr"/>
              <a:r>
                <a:rPr lang="es-ES_tradnl" sz="1200" dirty="0">
                  <a:solidFill>
                    <a:schemeClr val="bg1"/>
                  </a:solidFill>
                </a:rPr>
                <a:t>Apostamos por el bienestar organizacional</a:t>
              </a:r>
            </a:p>
            <a:p>
              <a:pPr algn="ctr"/>
              <a:r>
                <a:rPr lang="es-ES_tradnl" sz="1200" dirty="0">
                  <a:solidFill>
                    <a:schemeClr val="bg1"/>
                  </a:solidFill>
                </a:rPr>
                <a:t>de las empresas</a:t>
              </a:r>
            </a:p>
          </p:txBody>
        </p:sp>
      </p:grpSp>
      <p:grpSp>
        <p:nvGrpSpPr>
          <p:cNvPr id="43" name="Agrupar 42"/>
          <p:cNvGrpSpPr/>
          <p:nvPr/>
        </p:nvGrpSpPr>
        <p:grpSpPr>
          <a:xfrm>
            <a:off x="6932844" y="2729774"/>
            <a:ext cx="2323360" cy="3131999"/>
            <a:chOff x="6688701" y="2729774"/>
            <a:chExt cx="2323360" cy="2982124"/>
          </a:xfrm>
        </p:grpSpPr>
        <p:sp>
          <p:nvSpPr>
            <p:cNvPr id="34" name="Redondear rectángulo de esquina del mismo lado 33"/>
            <p:cNvSpPr/>
            <p:nvPr/>
          </p:nvSpPr>
          <p:spPr>
            <a:xfrm rot="10800000">
              <a:off x="6876256" y="2729774"/>
              <a:ext cx="1908992" cy="2982124"/>
            </a:xfrm>
            <a:prstGeom prst="round2SameRect">
              <a:avLst>
                <a:gd name="adj1" fmla="val 43810"/>
                <a:gd name="adj2" fmla="val 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35" name="Imagen 34"/>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884278" y="2731243"/>
              <a:ext cx="1900970" cy="1328059"/>
            </a:xfrm>
            <a:prstGeom prst="flowChartMerge">
              <a:avLst/>
            </a:prstGeom>
            <a:ln w="57150">
              <a:solidFill>
                <a:srgbClr val="95CDC8"/>
              </a:solidFill>
            </a:ln>
          </p:spPr>
        </p:pic>
        <p:sp>
          <p:nvSpPr>
            <p:cNvPr id="36" name="Rectángulo 35"/>
            <p:cNvSpPr/>
            <p:nvPr/>
          </p:nvSpPr>
          <p:spPr>
            <a:xfrm>
              <a:off x="6688701" y="4169693"/>
              <a:ext cx="2323360" cy="1077218"/>
            </a:xfrm>
            <a:prstGeom prst="rect">
              <a:avLst/>
            </a:prstGeom>
          </p:spPr>
          <p:txBody>
            <a:bodyPr wrap="square">
              <a:spAutoFit/>
            </a:bodyPr>
            <a:lstStyle/>
            <a:p>
              <a:pPr algn="ctr"/>
              <a:r>
                <a:rPr lang="es-ES_tradnl" sz="1600" b="1" dirty="0" smtClean="0">
                  <a:solidFill>
                    <a:schemeClr val="bg1"/>
                  </a:solidFill>
                </a:rPr>
                <a:t>Medicina</a:t>
              </a:r>
            </a:p>
            <a:p>
              <a:pPr algn="ctr"/>
              <a:r>
                <a:rPr lang="es-ES_tradnl" sz="1600" b="1" dirty="0" smtClean="0">
                  <a:solidFill>
                    <a:schemeClr val="bg1"/>
                  </a:solidFill>
                </a:rPr>
                <a:t>del trabajo</a:t>
              </a:r>
              <a:r>
                <a:rPr lang="es-ES_tradnl" sz="1400" b="1" dirty="0" smtClean="0">
                  <a:solidFill>
                    <a:schemeClr val="bg1"/>
                  </a:solidFill>
                </a:rPr>
                <a:t>:</a:t>
              </a:r>
            </a:p>
            <a:p>
              <a:pPr algn="ctr"/>
              <a:r>
                <a:rPr lang="es-ES_tradnl" sz="1200" dirty="0">
                  <a:solidFill>
                    <a:schemeClr val="bg2"/>
                  </a:solidFill>
                </a:rPr>
                <a:t>La salud de </a:t>
              </a:r>
              <a:r>
                <a:rPr lang="es-ES_tradnl" sz="1200" dirty="0" smtClean="0">
                  <a:solidFill>
                    <a:schemeClr val="bg2"/>
                  </a:solidFill>
                </a:rPr>
                <a:t>los</a:t>
              </a:r>
            </a:p>
            <a:p>
              <a:pPr algn="ctr"/>
              <a:r>
                <a:rPr lang="es-ES_tradnl" sz="1200" dirty="0" smtClean="0">
                  <a:solidFill>
                    <a:schemeClr val="bg2"/>
                  </a:solidFill>
                </a:rPr>
                <a:t>trabajadores</a:t>
              </a:r>
              <a:endParaRPr lang="es-ES_tradnl" sz="1200" dirty="0">
                <a:solidFill>
                  <a:schemeClr val="bg2"/>
                </a:solidFill>
              </a:endParaRPr>
            </a:p>
            <a:p>
              <a:pPr algn="ctr"/>
              <a:r>
                <a:rPr lang="es-ES_tradnl" sz="1200" dirty="0">
                  <a:solidFill>
                    <a:schemeClr val="bg2"/>
                  </a:solidFill>
                </a:rPr>
                <a:t>es lo </a:t>
              </a:r>
              <a:r>
                <a:rPr lang="es-ES_tradnl" sz="1200" dirty="0" smtClean="0">
                  <a:solidFill>
                    <a:schemeClr val="bg2"/>
                  </a:solidFill>
                </a:rPr>
                <a:t>primero</a:t>
              </a:r>
              <a:endParaRPr lang="es-ES_tradnl" sz="1200" dirty="0">
                <a:solidFill>
                  <a:schemeClr val="bg2"/>
                </a:solidFill>
              </a:endParaRPr>
            </a:p>
          </p:txBody>
        </p:sp>
      </p:grpSp>
      <p:grpSp>
        <p:nvGrpSpPr>
          <p:cNvPr id="44" name="Agrupar 43"/>
          <p:cNvGrpSpPr/>
          <p:nvPr/>
        </p:nvGrpSpPr>
        <p:grpSpPr>
          <a:xfrm>
            <a:off x="9059342" y="2737061"/>
            <a:ext cx="2323360" cy="3131999"/>
            <a:chOff x="8863765" y="2737061"/>
            <a:chExt cx="2323360" cy="2982124"/>
          </a:xfrm>
        </p:grpSpPr>
        <p:sp>
          <p:nvSpPr>
            <p:cNvPr id="37" name="Redondear rectángulo de esquina del mismo lado 36"/>
            <p:cNvSpPr/>
            <p:nvPr/>
          </p:nvSpPr>
          <p:spPr>
            <a:xfrm rot="10800000">
              <a:off x="9051320" y="2737061"/>
              <a:ext cx="1908992" cy="2982124"/>
            </a:xfrm>
            <a:prstGeom prst="round2SameRect">
              <a:avLst>
                <a:gd name="adj1" fmla="val 43810"/>
                <a:gd name="adj2" fmla="val 0"/>
              </a:avLst>
            </a:prstGeom>
            <a:solidFill>
              <a:srgbClr val="95CD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38" name="Imagen 37"/>
            <p:cNvPicPr>
              <a:picLocks noChangeAspect="1"/>
            </p:cNvPicPr>
            <p:nvPr/>
          </p:nvPicPr>
          <p:blipFill rotWithShape="1">
            <a:blip r:embed="rId7" cstate="email">
              <a:extLst>
                <a:ext uri="{28A0092B-C50C-407E-A947-70E740481C1C}">
                  <a14:useLocalDpi xmlns:a14="http://schemas.microsoft.com/office/drawing/2010/main"/>
                </a:ext>
              </a:extLst>
            </a:blip>
            <a:srcRect t="-1"/>
            <a:stretch/>
          </p:blipFill>
          <p:spPr>
            <a:xfrm>
              <a:off x="9059342" y="2745816"/>
              <a:ext cx="1900970" cy="1297444"/>
            </a:xfrm>
            <a:prstGeom prst="flowChartMerge">
              <a:avLst/>
            </a:prstGeom>
            <a:ln w="57150">
              <a:solidFill>
                <a:schemeClr val="accent4"/>
              </a:solidFill>
            </a:ln>
          </p:spPr>
        </p:pic>
        <p:sp>
          <p:nvSpPr>
            <p:cNvPr id="39" name="Rectángulo 38"/>
            <p:cNvSpPr/>
            <p:nvPr/>
          </p:nvSpPr>
          <p:spPr>
            <a:xfrm>
              <a:off x="8863765" y="4176980"/>
              <a:ext cx="2323360" cy="1261884"/>
            </a:xfrm>
            <a:prstGeom prst="rect">
              <a:avLst/>
            </a:prstGeom>
          </p:spPr>
          <p:txBody>
            <a:bodyPr wrap="square">
              <a:spAutoFit/>
            </a:bodyPr>
            <a:lstStyle/>
            <a:p>
              <a:pPr algn="ctr"/>
              <a:r>
                <a:rPr lang="es-ES_tradnl" sz="1500" b="1" dirty="0">
                  <a:solidFill>
                    <a:schemeClr val="bg1"/>
                  </a:solidFill>
                </a:rPr>
                <a:t>Control e inspecciones</a:t>
              </a:r>
            </a:p>
            <a:p>
              <a:pPr algn="ctr"/>
              <a:r>
                <a:rPr lang="es-ES_tradnl" sz="1500" b="1" dirty="0">
                  <a:solidFill>
                    <a:schemeClr val="bg1"/>
                  </a:solidFill>
                </a:rPr>
                <a:t>en seguridad industrial:</a:t>
              </a:r>
            </a:p>
            <a:p>
              <a:pPr algn="ctr"/>
              <a:r>
                <a:rPr lang="es-ES_tradnl" sz="1200" dirty="0">
                  <a:solidFill>
                    <a:schemeClr val="bg1"/>
                  </a:solidFill>
                </a:rPr>
                <a:t>Apostamos </a:t>
              </a:r>
              <a:r>
                <a:rPr lang="es-ES_tradnl" sz="1200" dirty="0" smtClean="0">
                  <a:solidFill>
                    <a:schemeClr val="bg1"/>
                  </a:solidFill>
                </a:rPr>
                <a:t>por</a:t>
              </a:r>
            </a:p>
            <a:p>
              <a:pPr algn="ctr"/>
              <a:r>
                <a:rPr lang="es-ES_tradnl" sz="1200" dirty="0" smtClean="0">
                  <a:solidFill>
                    <a:schemeClr val="bg1"/>
                  </a:solidFill>
                </a:rPr>
                <a:t>el </a:t>
              </a:r>
              <a:r>
                <a:rPr lang="es-ES_tradnl" sz="1200" dirty="0">
                  <a:solidFill>
                    <a:schemeClr val="bg1"/>
                  </a:solidFill>
                </a:rPr>
                <a:t>bienestar</a:t>
              </a:r>
            </a:p>
            <a:p>
              <a:pPr algn="ctr"/>
              <a:r>
                <a:rPr lang="es-ES_tradnl" sz="1200" dirty="0">
                  <a:solidFill>
                    <a:schemeClr val="bg1"/>
                  </a:solidFill>
                </a:rPr>
                <a:t>o</a:t>
              </a:r>
              <a:r>
                <a:rPr lang="es-ES_tradnl" sz="1200" dirty="0" smtClean="0">
                  <a:solidFill>
                    <a:schemeClr val="bg1"/>
                  </a:solidFill>
                </a:rPr>
                <a:t>rganizacional</a:t>
              </a:r>
            </a:p>
            <a:p>
              <a:pPr algn="ctr"/>
              <a:r>
                <a:rPr lang="es-ES_tradnl" sz="1200" dirty="0" smtClean="0">
                  <a:solidFill>
                    <a:schemeClr val="bg1"/>
                  </a:solidFill>
                </a:rPr>
                <a:t>de </a:t>
              </a:r>
              <a:r>
                <a:rPr lang="es-ES_tradnl" sz="1200" dirty="0">
                  <a:solidFill>
                    <a:schemeClr val="bg1"/>
                  </a:solidFill>
                </a:rPr>
                <a:t>las empresas</a:t>
              </a:r>
            </a:p>
          </p:txBody>
        </p:sp>
      </p:grpSp>
    </p:spTree>
    <p:extLst>
      <p:ext uri="{BB962C8B-B14F-4D97-AF65-F5344CB8AC3E}">
        <p14:creationId xmlns:p14="http://schemas.microsoft.com/office/powerpoint/2010/main" val="11726645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pPr marL="0" indent="0">
              <a:buNone/>
            </a:pPr>
            <a:r>
              <a:rPr lang="es-ES_tradnl" dirty="0" smtClean="0">
                <a:solidFill>
                  <a:schemeClr val="accent4"/>
                </a:solidFill>
              </a:rPr>
              <a:t>1.4. </a:t>
            </a:r>
            <a:r>
              <a:rPr lang="es-ES_tradnl" dirty="0" smtClean="0"/>
              <a:t>Salud Integral</a:t>
            </a:r>
            <a:endParaRPr lang="es-ES_tradnl" dirty="0"/>
          </a:p>
        </p:txBody>
      </p:sp>
    </p:spTree>
    <p:extLst>
      <p:ext uri="{BB962C8B-B14F-4D97-AF65-F5344CB8AC3E}">
        <p14:creationId xmlns:p14="http://schemas.microsoft.com/office/powerpoint/2010/main" val="1200710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pPr marL="108000" indent="0">
              <a:buNone/>
            </a:pPr>
            <a:r>
              <a:rPr lang="es-ES_tradnl" dirty="0" smtClean="0"/>
              <a:t>Salud Laboral</a:t>
            </a:r>
            <a:endParaRPr lang="es-ES_tradnl" dirty="0"/>
          </a:p>
        </p:txBody>
      </p:sp>
      <p:sp>
        <p:nvSpPr>
          <p:cNvPr id="6" name="Marcador de número de diapositiva 5"/>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10</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4"/>
          </p:nvPr>
        </p:nvSpPr>
        <p:spPr>
          <a:xfrm>
            <a:off x="452636" y="864580"/>
            <a:ext cx="11041063" cy="814150"/>
          </a:xfrm>
        </p:spPr>
        <p:txBody>
          <a:bodyPr/>
          <a:lstStyle/>
          <a:p>
            <a:r>
              <a:rPr lang="es-ES_tradnl" dirty="0" smtClean="0"/>
              <a:t>Lo primero: La Salud de las Personas </a:t>
            </a:r>
            <a:endParaRPr lang="es-ES_tradnl" dirty="0"/>
          </a:p>
        </p:txBody>
      </p:sp>
      <p:sp>
        <p:nvSpPr>
          <p:cNvPr id="4" name="3 Arco"/>
          <p:cNvSpPr/>
          <p:nvPr/>
        </p:nvSpPr>
        <p:spPr>
          <a:xfrm>
            <a:off x="8093122" y="2661313"/>
            <a:ext cx="1446663" cy="1364586"/>
          </a:xfrm>
          <a:prstGeom prst="arc">
            <a:avLst/>
          </a:prstGeom>
          <a:ln>
            <a:solidFill>
              <a:srgbClr val="FFFF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grpSp>
        <p:nvGrpSpPr>
          <p:cNvPr id="29" name="28 Grupo"/>
          <p:cNvGrpSpPr/>
          <p:nvPr/>
        </p:nvGrpSpPr>
        <p:grpSpPr>
          <a:xfrm>
            <a:off x="6106004" y="1828859"/>
            <a:ext cx="5301506" cy="4170426"/>
            <a:chOff x="6856644" y="1678731"/>
            <a:chExt cx="5301506" cy="4170426"/>
          </a:xfrm>
        </p:grpSpPr>
        <p:sp>
          <p:nvSpPr>
            <p:cNvPr id="7" name="6 Elipse"/>
            <p:cNvSpPr/>
            <p:nvPr/>
          </p:nvSpPr>
          <p:spPr>
            <a:xfrm>
              <a:off x="8273497" y="2407749"/>
              <a:ext cx="2477986" cy="2470334"/>
            </a:xfrm>
            <a:prstGeom prst="ellipse">
              <a:avLst/>
            </a:prstGeom>
            <a:solidFill>
              <a:schemeClr val="bg1"/>
            </a:solidFill>
            <a:ln w="19050">
              <a:solidFill>
                <a:srgbClr val="5AE0D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20" name="19 Imagen"/>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75258" y="1678731"/>
              <a:ext cx="1936800" cy="1459021"/>
            </a:xfrm>
            <a:prstGeom prst="hexagon">
              <a:avLst/>
            </a:prstGeom>
            <a:ln w="28575">
              <a:solidFill>
                <a:schemeClr val="accent5"/>
              </a:solidFill>
            </a:ln>
          </p:spPr>
        </p:pic>
        <p:pic>
          <p:nvPicPr>
            <p:cNvPr id="21" name="20 Image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56644" y="2582098"/>
              <a:ext cx="1936549" cy="1523015"/>
            </a:xfrm>
            <a:prstGeom prst="hexagon">
              <a:avLst/>
            </a:prstGeom>
            <a:ln w="28575">
              <a:solidFill>
                <a:srgbClr val="5AE0D6"/>
              </a:solidFill>
            </a:ln>
          </p:spPr>
        </p:pic>
        <p:pic>
          <p:nvPicPr>
            <p:cNvPr id="24" name="23 Imagen"/>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61797" y="4285575"/>
              <a:ext cx="2063147" cy="1563582"/>
            </a:xfrm>
            <a:prstGeom prst="hexagon">
              <a:avLst/>
            </a:prstGeom>
            <a:ln w="28575">
              <a:solidFill>
                <a:schemeClr val="accent4"/>
              </a:solidFill>
            </a:ln>
          </p:spPr>
        </p:pic>
        <p:pic>
          <p:nvPicPr>
            <p:cNvPr id="27" name="26 Imagen"/>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096551" y="2552022"/>
              <a:ext cx="2061599" cy="1522800"/>
            </a:xfrm>
            <a:prstGeom prst="hexagon">
              <a:avLst/>
            </a:prstGeom>
            <a:ln w="28575">
              <a:solidFill>
                <a:srgbClr val="5AE0D6"/>
              </a:solidFill>
            </a:ln>
          </p:spPr>
        </p:pic>
        <p:sp>
          <p:nvSpPr>
            <p:cNvPr id="28" name="27 CuadroTexto"/>
            <p:cNvSpPr txBox="1"/>
            <p:nvPr/>
          </p:nvSpPr>
          <p:spPr>
            <a:xfrm>
              <a:off x="8501371" y="3436254"/>
              <a:ext cx="1910687" cy="830997"/>
            </a:xfrm>
            <a:prstGeom prst="rect">
              <a:avLst/>
            </a:prstGeom>
            <a:ln>
              <a:noFill/>
            </a:ln>
          </p:spPr>
          <p:txBody>
            <a:bodyPr vert="horz" wrap="square" lIns="91440" tIns="45720" rIns="91440" bIns="45720" rtlCol="0" anchor="ctr">
              <a:spAutoFit/>
            </a:bodyPr>
            <a:lstStyle/>
            <a:p>
              <a:pPr algn="ctr"/>
              <a:r>
                <a:rPr lang="es-ES_tradnl" sz="1600" b="1" dirty="0" smtClean="0">
                  <a:solidFill>
                    <a:schemeClr val="accent5"/>
                  </a:solidFill>
                </a:rPr>
                <a:t>PROGRAMA </a:t>
              </a:r>
            </a:p>
            <a:p>
              <a:pPr algn="ctr"/>
              <a:r>
                <a:rPr lang="es-ES_tradnl" sz="1600" b="1" dirty="0" smtClean="0">
                  <a:solidFill>
                    <a:schemeClr val="accent5"/>
                  </a:solidFill>
                </a:rPr>
                <a:t>DE HÁBITOS SALUDABLES</a:t>
              </a:r>
              <a:endParaRPr lang="es-ES" sz="1600" b="1" dirty="0" smtClean="0">
                <a:solidFill>
                  <a:schemeClr val="accent5"/>
                </a:solidFill>
              </a:endParaRPr>
            </a:p>
          </p:txBody>
        </p:sp>
      </p:grpSp>
      <p:pic>
        <p:nvPicPr>
          <p:cNvPr id="26" name="25 Imagen"/>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789145" y="4439749"/>
            <a:ext cx="2072341" cy="1536736"/>
          </a:xfrm>
          <a:prstGeom prst="hexagon">
            <a:avLst/>
          </a:prstGeom>
          <a:ln w="28575">
            <a:solidFill>
              <a:srgbClr val="5AE0D6"/>
            </a:solidFill>
          </a:ln>
        </p:spPr>
      </p:pic>
      <p:sp>
        <p:nvSpPr>
          <p:cNvPr id="31" name="30 Rectángulo redondeado"/>
          <p:cNvSpPr/>
          <p:nvPr/>
        </p:nvSpPr>
        <p:spPr>
          <a:xfrm>
            <a:off x="1105474" y="2442959"/>
            <a:ext cx="1823291" cy="1759525"/>
          </a:xfrm>
          <a:prstGeom prst="roundRect">
            <a:avLst/>
          </a:prstGeom>
          <a:solidFill>
            <a:schemeClr val="bg1"/>
          </a:solidFill>
          <a:ln w="38100">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4" name="33 Rectángulo redondeado"/>
          <p:cNvSpPr/>
          <p:nvPr/>
        </p:nvSpPr>
        <p:spPr>
          <a:xfrm>
            <a:off x="3301404" y="4560446"/>
            <a:ext cx="1823291" cy="1759525"/>
          </a:xfrm>
          <a:prstGeom prst="roundRect">
            <a:avLst/>
          </a:prstGeom>
          <a:noFill/>
          <a:ln w="38100">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6" name="35 Rectángulo redondeado"/>
          <p:cNvSpPr/>
          <p:nvPr/>
        </p:nvSpPr>
        <p:spPr>
          <a:xfrm>
            <a:off x="1095963" y="4558409"/>
            <a:ext cx="1823291" cy="1759525"/>
          </a:xfrm>
          <a:prstGeom prst="roundRect">
            <a:avLst/>
          </a:prstGeom>
          <a:noFill/>
          <a:ln w="38100">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7" name="36 Rectángulo redondeado"/>
          <p:cNvSpPr/>
          <p:nvPr/>
        </p:nvSpPr>
        <p:spPr>
          <a:xfrm>
            <a:off x="3301404" y="2449783"/>
            <a:ext cx="1823291" cy="1759525"/>
          </a:xfrm>
          <a:prstGeom prst="roundRect">
            <a:avLst/>
          </a:prstGeom>
          <a:noFill/>
          <a:ln w="38100">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bg1"/>
              </a:solidFill>
            </a:endParaRPr>
          </a:p>
        </p:txBody>
      </p:sp>
      <p:cxnSp>
        <p:nvCxnSpPr>
          <p:cNvPr id="38" name="37 Conector recto de flecha"/>
          <p:cNvCxnSpPr/>
          <p:nvPr/>
        </p:nvCxnSpPr>
        <p:spPr>
          <a:xfrm>
            <a:off x="900754" y="4370376"/>
            <a:ext cx="4457788" cy="0"/>
          </a:xfrm>
          <a:prstGeom prst="straightConnector1">
            <a:avLst/>
          </a:prstGeom>
          <a:ln w="38100">
            <a:solidFill>
              <a:srgbClr val="95CDC8"/>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p:nvPr/>
        </p:nvCxnSpPr>
        <p:spPr>
          <a:xfrm rot="5400000">
            <a:off x="862082" y="4372648"/>
            <a:ext cx="4457788" cy="0"/>
          </a:xfrm>
          <a:prstGeom prst="straightConnector1">
            <a:avLst/>
          </a:prstGeom>
          <a:ln w="38100">
            <a:solidFill>
              <a:srgbClr val="95CDC8"/>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15" name="Imagen 1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616188" y="2432723"/>
            <a:ext cx="1193721" cy="1119881"/>
          </a:xfrm>
          <a:prstGeom prst="rect">
            <a:avLst/>
          </a:prstGeom>
        </p:spPr>
      </p:pic>
      <p:pic>
        <p:nvPicPr>
          <p:cNvPr id="41" name="Imagen 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09682" y="2478932"/>
            <a:ext cx="1071092" cy="1046375"/>
          </a:xfrm>
          <a:prstGeom prst="rect">
            <a:avLst/>
          </a:prstGeom>
        </p:spPr>
      </p:pic>
      <p:pic>
        <p:nvPicPr>
          <p:cNvPr id="42" name="Imagen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380028" y="4481831"/>
            <a:ext cx="1168399" cy="1141435"/>
          </a:xfrm>
          <a:prstGeom prst="rect">
            <a:avLst/>
          </a:prstGeom>
        </p:spPr>
      </p:pic>
      <p:pic>
        <p:nvPicPr>
          <p:cNvPr id="43" name="Imagen 19"/>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580938" y="4471851"/>
            <a:ext cx="1168399" cy="1141435"/>
          </a:xfrm>
          <a:prstGeom prst="rect">
            <a:avLst/>
          </a:prstGeom>
        </p:spPr>
      </p:pic>
      <p:sp>
        <p:nvSpPr>
          <p:cNvPr id="44" name="CuadroTexto 23"/>
          <p:cNvSpPr txBox="1"/>
          <p:nvPr/>
        </p:nvSpPr>
        <p:spPr>
          <a:xfrm>
            <a:off x="1429165" y="5462176"/>
            <a:ext cx="1872239" cy="646331"/>
          </a:xfrm>
          <a:prstGeom prst="rect">
            <a:avLst/>
          </a:prstGeom>
          <a:noFill/>
        </p:spPr>
        <p:txBody>
          <a:bodyPr wrap="square" rtlCol="0">
            <a:spAutoFit/>
          </a:bodyPr>
          <a:lstStyle/>
          <a:p>
            <a:r>
              <a:rPr lang="es-ES" dirty="0" smtClean="0">
                <a:solidFill>
                  <a:schemeClr val="tx2">
                    <a:lumMod val="90000"/>
                    <a:lumOff val="10000"/>
                  </a:schemeClr>
                </a:solidFill>
              </a:rPr>
              <a:t>Campañas vacunación</a:t>
            </a:r>
            <a:endParaRPr lang="es-ES" dirty="0">
              <a:solidFill>
                <a:schemeClr val="tx2">
                  <a:lumMod val="90000"/>
                  <a:lumOff val="10000"/>
                </a:schemeClr>
              </a:solidFill>
            </a:endParaRPr>
          </a:p>
        </p:txBody>
      </p:sp>
      <p:sp>
        <p:nvSpPr>
          <p:cNvPr id="45" name="CuadroTexto 26"/>
          <p:cNvSpPr txBox="1"/>
          <p:nvPr/>
        </p:nvSpPr>
        <p:spPr>
          <a:xfrm>
            <a:off x="3350762" y="5541149"/>
            <a:ext cx="1966836" cy="584775"/>
          </a:xfrm>
          <a:prstGeom prst="rect">
            <a:avLst/>
          </a:prstGeom>
          <a:noFill/>
        </p:spPr>
        <p:txBody>
          <a:bodyPr wrap="square" rtlCol="0">
            <a:spAutoFit/>
          </a:bodyPr>
          <a:lstStyle/>
          <a:p>
            <a:r>
              <a:rPr lang="es-ES" sz="1600" dirty="0" smtClean="0">
                <a:solidFill>
                  <a:schemeClr val="tx2">
                    <a:lumMod val="90000"/>
                    <a:lumOff val="10000"/>
                  </a:schemeClr>
                </a:solidFill>
              </a:rPr>
              <a:t>Chequeos médicos</a:t>
            </a:r>
          </a:p>
          <a:p>
            <a:r>
              <a:rPr lang="es-ES" sz="1600" dirty="0" smtClean="0">
                <a:solidFill>
                  <a:schemeClr val="tx2">
                    <a:lumMod val="90000"/>
                    <a:lumOff val="10000"/>
                  </a:schemeClr>
                </a:solidFill>
              </a:rPr>
              <a:t>Diagnóstico precoz</a:t>
            </a:r>
            <a:endParaRPr lang="es-ES" sz="1600" dirty="0">
              <a:solidFill>
                <a:schemeClr val="tx2">
                  <a:lumMod val="90000"/>
                  <a:lumOff val="10000"/>
                </a:schemeClr>
              </a:solidFill>
            </a:endParaRPr>
          </a:p>
        </p:txBody>
      </p:sp>
      <p:sp>
        <p:nvSpPr>
          <p:cNvPr id="46" name="CuadroTexto 23"/>
          <p:cNvSpPr txBox="1"/>
          <p:nvPr/>
        </p:nvSpPr>
        <p:spPr>
          <a:xfrm>
            <a:off x="1232386" y="3505899"/>
            <a:ext cx="1682732" cy="584775"/>
          </a:xfrm>
          <a:prstGeom prst="rect">
            <a:avLst/>
          </a:prstGeom>
          <a:noFill/>
        </p:spPr>
        <p:txBody>
          <a:bodyPr wrap="square" rtlCol="0">
            <a:spAutoFit/>
          </a:bodyPr>
          <a:lstStyle/>
          <a:p>
            <a:r>
              <a:rPr lang="es-ES" sz="1600" dirty="0" smtClean="0">
                <a:solidFill>
                  <a:schemeClr val="tx2">
                    <a:lumMod val="90000"/>
                    <a:lumOff val="10000"/>
                  </a:schemeClr>
                </a:solidFill>
              </a:rPr>
              <a:t>Vigilancia de la Salud In </a:t>
            </a:r>
            <a:r>
              <a:rPr lang="es-ES" sz="1600" dirty="0" err="1" smtClean="0">
                <a:solidFill>
                  <a:schemeClr val="tx2">
                    <a:lumMod val="90000"/>
                    <a:lumOff val="10000"/>
                  </a:schemeClr>
                </a:solidFill>
              </a:rPr>
              <a:t>Company</a:t>
            </a:r>
            <a:endParaRPr lang="es-ES" sz="1600" dirty="0">
              <a:solidFill>
                <a:schemeClr val="tx2">
                  <a:lumMod val="90000"/>
                  <a:lumOff val="10000"/>
                </a:schemeClr>
              </a:solidFill>
            </a:endParaRPr>
          </a:p>
        </p:txBody>
      </p:sp>
      <p:sp>
        <p:nvSpPr>
          <p:cNvPr id="47" name="CuadroTexto 23"/>
          <p:cNvSpPr txBox="1"/>
          <p:nvPr/>
        </p:nvSpPr>
        <p:spPr>
          <a:xfrm>
            <a:off x="3341330" y="3506588"/>
            <a:ext cx="1682732" cy="584775"/>
          </a:xfrm>
          <a:prstGeom prst="rect">
            <a:avLst/>
          </a:prstGeom>
          <a:noFill/>
        </p:spPr>
        <p:txBody>
          <a:bodyPr wrap="square" rtlCol="0">
            <a:spAutoFit/>
          </a:bodyPr>
          <a:lstStyle/>
          <a:p>
            <a:pPr algn="ctr"/>
            <a:r>
              <a:rPr lang="es-ES" sz="1600" dirty="0" smtClean="0">
                <a:solidFill>
                  <a:schemeClr val="tx2">
                    <a:lumMod val="90000"/>
                    <a:lumOff val="10000"/>
                  </a:schemeClr>
                </a:solidFill>
              </a:rPr>
              <a:t>Formación Primeros  Auxilios</a:t>
            </a:r>
            <a:endParaRPr lang="es-ES" sz="1600" dirty="0">
              <a:solidFill>
                <a:schemeClr val="tx2">
                  <a:lumMod val="90000"/>
                  <a:lumOff val="10000"/>
                </a:schemeClr>
              </a:solidFill>
            </a:endParaRPr>
          </a:p>
        </p:txBody>
      </p:sp>
      <p:sp>
        <p:nvSpPr>
          <p:cNvPr id="30" name="29 Rectángulo"/>
          <p:cNvSpPr/>
          <p:nvPr/>
        </p:nvSpPr>
        <p:spPr>
          <a:xfrm>
            <a:off x="646774" y="1695736"/>
            <a:ext cx="8205125" cy="307777"/>
          </a:xfrm>
          <a:prstGeom prst="rect">
            <a:avLst/>
          </a:prstGeom>
        </p:spPr>
        <p:txBody>
          <a:bodyPr wrap="square">
            <a:spAutoFit/>
          </a:bodyPr>
          <a:lstStyle/>
          <a:p>
            <a:r>
              <a:rPr lang="es-ES" sz="1400" b="1" cap="all" dirty="0" smtClean="0">
                <a:solidFill>
                  <a:schemeClr val="accent3"/>
                </a:solidFill>
                <a:latin typeface="Neo Sans" charset="0"/>
              </a:rPr>
              <a:t>CREAMOS ENTORNOS SEGUROS, SALUDABLES Y FELICES</a:t>
            </a:r>
            <a:endParaRPr lang="es-ES" sz="1400" b="1" cap="all" dirty="0">
              <a:solidFill>
                <a:schemeClr val="accent3"/>
              </a:solidFill>
              <a:latin typeface="Neo Sans" charset="0"/>
            </a:endParaRPr>
          </a:p>
        </p:txBody>
      </p:sp>
    </p:spTree>
    <p:extLst>
      <p:ext uri="{BB962C8B-B14F-4D97-AF65-F5344CB8AC3E}">
        <p14:creationId xmlns:p14="http://schemas.microsoft.com/office/powerpoint/2010/main" val="27148491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pPr marL="0" indent="0">
              <a:buNone/>
            </a:pPr>
            <a:r>
              <a:rPr lang="es-ES_tradnl" dirty="0" smtClean="0">
                <a:solidFill>
                  <a:schemeClr val="accent4"/>
                </a:solidFill>
              </a:rPr>
              <a:t>1.5. </a:t>
            </a:r>
            <a:r>
              <a:rPr lang="es-ES_tradnl" dirty="0" smtClean="0"/>
              <a:t>Innovación</a:t>
            </a:r>
            <a:endParaRPr lang="es-ES_tradnl" dirty="0"/>
          </a:p>
        </p:txBody>
      </p:sp>
    </p:spTree>
    <p:extLst>
      <p:ext uri="{BB962C8B-B14F-4D97-AF65-F5344CB8AC3E}">
        <p14:creationId xmlns:p14="http://schemas.microsoft.com/office/powerpoint/2010/main" val="39466177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pPr marL="108000" indent="0">
              <a:buNone/>
            </a:pPr>
            <a:r>
              <a:rPr lang="es-ES_tradnl" dirty="0"/>
              <a:t>8</a:t>
            </a:r>
            <a:r>
              <a:rPr lang="es-ES_tradnl" dirty="0" smtClean="0"/>
              <a:t>. Innovación</a:t>
            </a:r>
            <a:endParaRPr lang="es-ES_tradnl" dirty="0"/>
          </a:p>
        </p:txBody>
      </p:sp>
      <p:sp>
        <p:nvSpPr>
          <p:cNvPr id="4" name="Marcador de texto 3"/>
          <p:cNvSpPr>
            <a:spLocks noGrp="1"/>
          </p:cNvSpPr>
          <p:nvPr>
            <p:ph type="body" sz="quarter" idx="15"/>
          </p:nvPr>
        </p:nvSpPr>
        <p:spPr>
          <a:xfrm>
            <a:off x="575470" y="1875276"/>
            <a:ext cx="11041062" cy="347663"/>
          </a:xfrm>
        </p:spPr>
        <p:txBody>
          <a:bodyPr/>
          <a:lstStyle/>
          <a:p>
            <a:r>
              <a:rPr lang="es-ES" dirty="0">
                <a:solidFill>
                  <a:schemeClr val="accent3"/>
                </a:solidFill>
              </a:rPr>
              <a:t>La actuación innovadora de </a:t>
            </a:r>
            <a:r>
              <a:rPr lang="es-ES" dirty="0" smtClean="0">
                <a:solidFill>
                  <a:schemeClr val="accent3"/>
                </a:solidFill>
              </a:rPr>
              <a:t>QUIRÓNPREVENCIÓN está </a:t>
            </a:r>
            <a:r>
              <a:rPr lang="es-ES" dirty="0">
                <a:solidFill>
                  <a:schemeClr val="accent3"/>
                </a:solidFill>
              </a:rPr>
              <a:t>orientada a 3 ámbitos:</a:t>
            </a:r>
          </a:p>
          <a:p>
            <a:endParaRPr lang="es-ES_tradnl" dirty="0"/>
          </a:p>
        </p:txBody>
      </p:sp>
      <p:sp>
        <p:nvSpPr>
          <p:cNvPr id="6" name="Marcador de número de diapositiva 5"/>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12</a:t>
            </a:fld>
            <a:r>
              <a:rPr lang="es-ES" smtClean="0">
                <a:solidFill>
                  <a:srgbClr val="00B2A9"/>
                </a:solidFill>
              </a:rPr>
              <a:t> –</a:t>
            </a:r>
            <a:endParaRPr lang="es-ES" dirty="0">
              <a:solidFill>
                <a:srgbClr val="00B2A9"/>
              </a:solidFill>
            </a:endParaRPr>
          </a:p>
        </p:txBody>
      </p:sp>
      <p:sp>
        <p:nvSpPr>
          <p:cNvPr id="7" name="Título 1"/>
          <p:cNvSpPr txBox="1">
            <a:spLocks/>
          </p:cNvSpPr>
          <p:nvPr/>
        </p:nvSpPr>
        <p:spPr>
          <a:xfrm>
            <a:off x="575468" y="1067005"/>
            <a:ext cx="9728592" cy="792162"/>
          </a:xfrm>
          <a:prstGeom prst="rect">
            <a:avLst/>
          </a:prstGeom>
        </p:spPr>
        <p:txBody>
          <a:bodyPr vert="horz" lIns="0" tIns="45720" rIns="0" bIns="45720" rtlCol="0" anchor="ctr">
            <a:normAutofit fontScale="97500"/>
          </a:bodyPr>
          <a:lstStyle>
            <a:lvl1pPr algn="l" defTabSz="457337" rtl="0" eaLnBrk="1" latinLnBrk="0" hangingPunct="1">
              <a:spcBef>
                <a:spcPct val="0"/>
              </a:spcBef>
              <a:buNone/>
              <a:defRPr sz="3201" b="0" i="0" kern="1200">
                <a:solidFill>
                  <a:schemeClr val="accent1"/>
                </a:solidFill>
                <a:latin typeface="Neo Sans"/>
                <a:ea typeface="+mj-ea"/>
                <a:cs typeface="Neo Sans"/>
              </a:defRPr>
            </a:lvl1pPr>
          </a:lstStyle>
          <a:p>
            <a:r>
              <a:rPr lang="es-ES_tradnl" sz="2800" dirty="0" smtClean="0"/>
              <a:t>Actitud innovadora para un servicio de vanguardia</a:t>
            </a:r>
            <a:endParaRPr lang="es-ES_tradnl" sz="2800" dirty="0"/>
          </a:p>
        </p:txBody>
      </p:sp>
      <p:sp>
        <p:nvSpPr>
          <p:cNvPr id="12" name="CuadroTexto 23"/>
          <p:cNvSpPr txBox="1"/>
          <p:nvPr/>
        </p:nvSpPr>
        <p:spPr>
          <a:xfrm>
            <a:off x="6622889" y="2806553"/>
            <a:ext cx="4884458" cy="3354765"/>
          </a:xfrm>
          <a:prstGeom prst="rect">
            <a:avLst/>
          </a:prstGeom>
          <a:noFill/>
        </p:spPr>
        <p:txBody>
          <a:bodyPr wrap="square" rtlCol="0">
            <a:spAutoFit/>
          </a:bodyPr>
          <a:lstStyle/>
          <a:p>
            <a:pPr marL="285750" indent="-285750" algn="just">
              <a:buClr>
                <a:schemeClr val="accent4"/>
              </a:buClr>
              <a:buFont typeface="Wingdings" panose="05000000000000000000" pitchFamily="2" charset="2"/>
              <a:buChar char="Ø"/>
            </a:pPr>
            <a:r>
              <a:rPr lang="es-ES" sz="1600" dirty="0" smtClean="0"/>
              <a:t>Nuevas metodologías y tecnologías aplicadas a la formación.</a:t>
            </a:r>
          </a:p>
          <a:p>
            <a:pPr algn="just">
              <a:buClr>
                <a:schemeClr val="accent4"/>
              </a:buClr>
            </a:pPr>
            <a:endParaRPr lang="es-ES" sz="1600" dirty="0" smtClean="0"/>
          </a:p>
          <a:p>
            <a:pPr marL="285750" indent="-285750" algn="just">
              <a:buClr>
                <a:schemeClr val="accent4"/>
              </a:buClr>
              <a:buFont typeface="Wingdings" panose="05000000000000000000" pitchFamily="2" charset="2"/>
              <a:buChar char="Ø"/>
            </a:pPr>
            <a:r>
              <a:rPr lang="es-ES" sz="1600" dirty="0"/>
              <a:t>Nanotecnología y </a:t>
            </a:r>
            <a:r>
              <a:rPr lang="es-ES" sz="1600" dirty="0" err="1"/>
              <a:t>sensórica</a:t>
            </a:r>
            <a:r>
              <a:rPr lang="es-ES" sz="1600" dirty="0"/>
              <a:t> aplicada a </a:t>
            </a:r>
            <a:r>
              <a:rPr lang="es-ES" sz="1600" dirty="0" smtClean="0"/>
              <a:t>PLR.</a:t>
            </a:r>
          </a:p>
          <a:p>
            <a:pPr algn="just">
              <a:buClr>
                <a:schemeClr val="accent4"/>
              </a:buClr>
            </a:pPr>
            <a:endParaRPr lang="es-ES" sz="1600" dirty="0" smtClean="0"/>
          </a:p>
          <a:p>
            <a:pPr marL="285750" indent="-285750" algn="just">
              <a:buClr>
                <a:schemeClr val="accent4"/>
              </a:buClr>
              <a:buFont typeface="Wingdings" panose="05000000000000000000" pitchFamily="2" charset="2"/>
              <a:buChar char="Ø"/>
            </a:pPr>
            <a:r>
              <a:rPr lang="es-ES" sz="1600" dirty="0"/>
              <a:t>Monitorización de puestos y entornos de </a:t>
            </a:r>
            <a:r>
              <a:rPr lang="es-ES" sz="1600" dirty="0" smtClean="0"/>
              <a:t>trabajo.</a:t>
            </a:r>
          </a:p>
          <a:p>
            <a:pPr marL="285750" indent="-285750" algn="just">
              <a:buClr>
                <a:schemeClr val="accent4"/>
              </a:buClr>
              <a:buFont typeface="Wingdings" panose="05000000000000000000" pitchFamily="2" charset="2"/>
              <a:buChar char="Ø"/>
            </a:pPr>
            <a:endParaRPr lang="es-ES" sz="1600" dirty="0"/>
          </a:p>
          <a:p>
            <a:pPr marL="285750" indent="-285750" algn="just">
              <a:buClr>
                <a:schemeClr val="accent4"/>
              </a:buClr>
              <a:buFont typeface="Wingdings" panose="05000000000000000000" pitchFamily="2" charset="2"/>
              <a:buChar char="Ø"/>
            </a:pPr>
            <a:r>
              <a:rPr lang="es-ES" sz="1600" dirty="0"/>
              <a:t>Tecnología 3D aplicada al diseño y adaptación de puestos de trabajo </a:t>
            </a:r>
            <a:r>
              <a:rPr lang="es-ES" sz="1600" dirty="0" smtClean="0"/>
              <a:t>HADA.</a:t>
            </a:r>
          </a:p>
          <a:p>
            <a:pPr marL="285750" indent="-285750" algn="just">
              <a:buClr>
                <a:schemeClr val="accent4"/>
              </a:buClr>
              <a:buFont typeface="Wingdings" panose="05000000000000000000" pitchFamily="2" charset="2"/>
              <a:buChar char="Ø"/>
            </a:pPr>
            <a:endParaRPr lang="es-ES" sz="1600" dirty="0"/>
          </a:p>
          <a:p>
            <a:pPr marL="285750" indent="-285750" algn="just">
              <a:buClr>
                <a:schemeClr val="accent4"/>
              </a:buClr>
              <a:buFont typeface="Wingdings" panose="05000000000000000000" pitchFamily="2" charset="2"/>
              <a:buChar char="Ø"/>
            </a:pPr>
            <a:r>
              <a:rPr lang="es-ES" sz="1600" dirty="0"/>
              <a:t>Gestión inteligente en Prevención y </a:t>
            </a:r>
            <a:r>
              <a:rPr lang="es-ES" sz="1600" dirty="0" smtClean="0"/>
              <a:t>Riesgos.</a:t>
            </a:r>
            <a:endParaRPr lang="es-ES" sz="1600" dirty="0"/>
          </a:p>
          <a:p>
            <a:endParaRPr lang="es-ES" dirty="0"/>
          </a:p>
          <a:p>
            <a:endParaRPr lang="es-ES" dirty="0"/>
          </a:p>
        </p:txBody>
      </p:sp>
      <p:grpSp>
        <p:nvGrpSpPr>
          <p:cNvPr id="21" name="Agrupar 32"/>
          <p:cNvGrpSpPr/>
          <p:nvPr/>
        </p:nvGrpSpPr>
        <p:grpSpPr>
          <a:xfrm>
            <a:off x="814520" y="2526944"/>
            <a:ext cx="2595540" cy="3520642"/>
            <a:chOff x="2338960" y="1772148"/>
            <a:chExt cx="2595540" cy="3520642"/>
          </a:xfrm>
        </p:grpSpPr>
        <p:grpSp>
          <p:nvGrpSpPr>
            <p:cNvPr id="23" name="Agrupar 34"/>
            <p:cNvGrpSpPr/>
            <p:nvPr/>
          </p:nvGrpSpPr>
          <p:grpSpPr>
            <a:xfrm>
              <a:off x="2401125" y="1772148"/>
              <a:ext cx="2434812" cy="1034427"/>
              <a:chOff x="2401125" y="1772148"/>
              <a:chExt cx="2434812" cy="1034427"/>
            </a:xfrm>
          </p:grpSpPr>
          <p:pic>
            <p:nvPicPr>
              <p:cNvPr id="30" name="Imagen 4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01125" y="1772148"/>
                <a:ext cx="925979" cy="1034427"/>
              </a:xfrm>
              <a:prstGeom prst="rect">
                <a:avLst/>
              </a:prstGeom>
            </p:spPr>
          </p:pic>
          <p:sp>
            <p:nvSpPr>
              <p:cNvPr id="31" name="CuadroTexto 42"/>
              <p:cNvSpPr txBox="1"/>
              <p:nvPr/>
            </p:nvSpPr>
            <p:spPr>
              <a:xfrm>
                <a:off x="3241673" y="1988184"/>
                <a:ext cx="1594264" cy="584775"/>
              </a:xfrm>
              <a:prstGeom prst="rect">
                <a:avLst/>
              </a:prstGeom>
              <a:noFill/>
            </p:spPr>
            <p:txBody>
              <a:bodyPr wrap="square" rtlCol="0">
                <a:spAutoFit/>
              </a:bodyPr>
              <a:lstStyle/>
              <a:p>
                <a:r>
                  <a:rPr lang="es-ES" sz="1600" dirty="0" smtClean="0"/>
                  <a:t>Innovación</a:t>
                </a:r>
              </a:p>
              <a:p>
                <a:r>
                  <a:rPr lang="es-ES" sz="1600" dirty="0"/>
                  <a:t>d</a:t>
                </a:r>
                <a:r>
                  <a:rPr lang="es-ES" sz="1600" dirty="0" smtClean="0"/>
                  <a:t>e servicio</a:t>
                </a:r>
                <a:endParaRPr lang="es-ES" sz="1600" dirty="0"/>
              </a:p>
            </p:txBody>
          </p:sp>
        </p:grpSp>
        <p:grpSp>
          <p:nvGrpSpPr>
            <p:cNvPr id="24" name="Agrupar 35"/>
            <p:cNvGrpSpPr/>
            <p:nvPr/>
          </p:nvGrpSpPr>
          <p:grpSpPr>
            <a:xfrm>
              <a:off x="2338960" y="2977115"/>
              <a:ext cx="2595540" cy="1034427"/>
              <a:chOff x="2338960" y="2977115"/>
              <a:chExt cx="2595540" cy="1034427"/>
            </a:xfrm>
          </p:grpSpPr>
          <p:pic>
            <p:nvPicPr>
              <p:cNvPr id="28" name="Imagen 3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38960" y="2977115"/>
                <a:ext cx="925979" cy="1034427"/>
              </a:xfrm>
              <a:prstGeom prst="rect">
                <a:avLst/>
              </a:prstGeom>
            </p:spPr>
          </p:pic>
          <p:sp>
            <p:nvSpPr>
              <p:cNvPr id="29" name="CuadroTexto 40"/>
              <p:cNvSpPr txBox="1"/>
              <p:nvPr/>
            </p:nvSpPr>
            <p:spPr>
              <a:xfrm>
                <a:off x="3340236" y="3215311"/>
                <a:ext cx="1594264" cy="584775"/>
              </a:xfrm>
              <a:prstGeom prst="rect">
                <a:avLst/>
              </a:prstGeom>
              <a:noFill/>
            </p:spPr>
            <p:txBody>
              <a:bodyPr wrap="square" rtlCol="0">
                <a:spAutoFit/>
              </a:bodyPr>
              <a:lstStyle/>
              <a:p>
                <a:r>
                  <a:rPr lang="es-ES" sz="1600" dirty="0" smtClean="0"/>
                  <a:t>Innovación</a:t>
                </a:r>
              </a:p>
              <a:p>
                <a:r>
                  <a:rPr lang="es-ES" sz="1600" dirty="0" smtClean="0"/>
                  <a:t>organizacional</a:t>
                </a:r>
                <a:endParaRPr lang="es-ES" sz="1600" dirty="0"/>
              </a:p>
            </p:txBody>
          </p:sp>
        </p:grpSp>
        <p:grpSp>
          <p:nvGrpSpPr>
            <p:cNvPr id="25" name="Agrupar 36"/>
            <p:cNvGrpSpPr/>
            <p:nvPr/>
          </p:nvGrpSpPr>
          <p:grpSpPr>
            <a:xfrm>
              <a:off x="2401125" y="4258363"/>
              <a:ext cx="2520243" cy="1034427"/>
              <a:chOff x="2401125" y="4258363"/>
              <a:chExt cx="2520243" cy="1034427"/>
            </a:xfrm>
          </p:grpSpPr>
          <p:pic>
            <p:nvPicPr>
              <p:cNvPr id="26" name="Imagen 3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01125" y="4258363"/>
                <a:ext cx="925979" cy="1034427"/>
              </a:xfrm>
              <a:prstGeom prst="rect">
                <a:avLst/>
              </a:prstGeom>
            </p:spPr>
          </p:pic>
          <p:sp>
            <p:nvSpPr>
              <p:cNvPr id="27" name="CuadroTexto 38"/>
              <p:cNvSpPr txBox="1"/>
              <p:nvPr/>
            </p:nvSpPr>
            <p:spPr>
              <a:xfrm>
                <a:off x="3327104" y="4575525"/>
                <a:ext cx="1594264" cy="584775"/>
              </a:xfrm>
              <a:prstGeom prst="rect">
                <a:avLst/>
              </a:prstGeom>
              <a:noFill/>
            </p:spPr>
            <p:txBody>
              <a:bodyPr wrap="square" rtlCol="0">
                <a:spAutoFit/>
              </a:bodyPr>
              <a:lstStyle/>
              <a:p>
                <a:r>
                  <a:rPr lang="es-ES" sz="1600" dirty="0" smtClean="0"/>
                  <a:t>Innovación</a:t>
                </a:r>
              </a:p>
              <a:p>
                <a:r>
                  <a:rPr lang="es-ES" sz="1600" dirty="0" smtClean="0"/>
                  <a:t>de proceso</a:t>
                </a:r>
                <a:endParaRPr lang="es-ES" sz="1600" dirty="0"/>
              </a:p>
            </p:txBody>
          </p:sp>
        </p:grpSp>
      </p:grpSp>
      <p:pic>
        <p:nvPicPr>
          <p:cNvPr id="34" name="Picture 2" descr="C:\Users\elengrsp.SPFREMAP\AppData\Local\Microsoft\Windows\Temporary Internet Files\Content.IE5\ZSBKEW06\innovacion_creatividad[1].jpg"/>
          <p:cNvPicPr>
            <a:picLocks noChangeAspect="1" noChangeArrowheads="1"/>
          </p:cNvPicPr>
          <p:nvPr/>
        </p:nvPicPr>
        <p:blipFill>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778092" y="2407885"/>
            <a:ext cx="2409817" cy="3787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053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pPr marL="0" indent="0">
              <a:buNone/>
            </a:pPr>
            <a:r>
              <a:rPr lang="es-ES_tradnl" dirty="0" smtClean="0">
                <a:solidFill>
                  <a:schemeClr val="accent4"/>
                </a:solidFill>
              </a:rPr>
              <a:t>1.6. </a:t>
            </a:r>
            <a:r>
              <a:rPr lang="es-ES_tradnl" dirty="0" smtClean="0"/>
              <a:t>Internacional</a:t>
            </a:r>
            <a:endParaRPr lang="es-ES_tradnl" dirty="0"/>
          </a:p>
        </p:txBody>
      </p:sp>
    </p:spTree>
    <p:extLst>
      <p:ext uri="{BB962C8B-B14F-4D97-AF65-F5344CB8AC3E}">
        <p14:creationId xmlns:p14="http://schemas.microsoft.com/office/powerpoint/2010/main" val="5513983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14</a:t>
            </a:fld>
            <a:r>
              <a:rPr lang="es-ES" smtClean="0">
                <a:solidFill>
                  <a:srgbClr val="00B2A9"/>
                </a:solidFill>
              </a:rPr>
              <a:t> –</a:t>
            </a:r>
            <a:endParaRPr lang="es-ES" dirty="0">
              <a:solidFill>
                <a:srgbClr val="00B2A9"/>
              </a:solidFill>
            </a:endParaRPr>
          </a:p>
        </p:txBody>
      </p:sp>
      <p:sp>
        <p:nvSpPr>
          <p:cNvPr id="2" name="Marcador de texto 1"/>
          <p:cNvSpPr>
            <a:spLocks noGrp="1"/>
          </p:cNvSpPr>
          <p:nvPr>
            <p:ph type="body" sz="quarter" idx="10"/>
          </p:nvPr>
        </p:nvSpPr>
        <p:spPr/>
        <p:txBody>
          <a:bodyPr/>
          <a:lstStyle/>
          <a:p>
            <a:pPr marL="108000" indent="0">
              <a:buNone/>
            </a:pPr>
            <a:r>
              <a:rPr lang="es-ES_tradnl" dirty="0"/>
              <a:t>9</a:t>
            </a:r>
            <a:r>
              <a:rPr lang="es-ES_tradnl" dirty="0" smtClean="0"/>
              <a:t>. Internacional</a:t>
            </a:r>
            <a:endParaRPr lang="es-ES_tradnl" dirty="0"/>
          </a:p>
        </p:txBody>
      </p:sp>
      <p:sp>
        <p:nvSpPr>
          <p:cNvPr id="3" name="Marcador de texto 2"/>
          <p:cNvSpPr>
            <a:spLocks noGrp="1"/>
          </p:cNvSpPr>
          <p:nvPr>
            <p:ph type="body" sz="quarter" idx="14"/>
          </p:nvPr>
        </p:nvSpPr>
        <p:spPr>
          <a:xfrm>
            <a:off x="575469" y="756112"/>
            <a:ext cx="11041063" cy="814150"/>
          </a:xfrm>
        </p:spPr>
        <p:txBody>
          <a:bodyPr/>
          <a:lstStyle/>
          <a:p>
            <a:r>
              <a:rPr lang="es-ES_tradnl" dirty="0" smtClean="0"/>
              <a:t>Internacional</a:t>
            </a:r>
            <a:endParaRPr lang="es-ES_tradnl" dirty="0"/>
          </a:p>
        </p:txBody>
      </p:sp>
      <p:sp>
        <p:nvSpPr>
          <p:cNvPr id="4" name="Marcador de texto 3"/>
          <p:cNvSpPr>
            <a:spLocks noGrp="1"/>
          </p:cNvSpPr>
          <p:nvPr>
            <p:ph type="body" sz="quarter" idx="15"/>
          </p:nvPr>
        </p:nvSpPr>
        <p:spPr>
          <a:xfrm>
            <a:off x="575470" y="1575020"/>
            <a:ext cx="11041062" cy="347663"/>
          </a:xfrm>
        </p:spPr>
        <p:txBody>
          <a:bodyPr/>
          <a:lstStyle/>
          <a:p>
            <a:r>
              <a:rPr lang="es-ES_tradnl" dirty="0" smtClean="0"/>
              <a:t>BUSCAMOS SOLUCIONES ANTE LAS NUEVAS CIRCUNSTANCIAS DE TU EMPRESA</a:t>
            </a:r>
            <a:endParaRPr lang="es-ES_tradnl" dirty="0"/>
          </a:p>
        </p:txBody>
      </p:sp>
      <p:grpSp>
        <p:nvGrpSpPr>
          <p:cNvPr id="7" name="Agrupar 59"/>
          <p:cNvGrpSpPr/>
          <p:nvPr/>
        </p:nvGrpSpPr>
        <p:grpSpPr>
          <a:xfrm>
            <a:off x="521518" y="1981477"/>
            <a:ext cx="6828373" cy="793595"/>
            <a:chOff x="521518" y="1447635"/>
            <a:chExt cx="6828373" cy="793595"/>
          </a:xfrm>
        </p:grpSpPr>
        <p:pic>
          <p:nvPicPr>
            <p:cNvPr id="8" name="Imagen 2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1518" y="1447635"/>
              <a:ext cx="793595" cy="793595"/>
            </a:xfrm>
            <a:prstGeom prst="rect">
              <a:avLst/>
            </a:prstGeom>
          </p:spPr>
        </p:pic>
        <p:sp>
          <p:nvSpPr>
            <p:cNvPr id="9" name="CuadroTexto 13"/>
            <p:cNvSpPr txBox="1"/>
            <p:nvPr/>
          </p:nvSpPr>
          <p:spPr>
            <a:xfrm>
              <a:off x="1458218" y="1575604"/>
              <a:ext cx="5891673" cy="584776"/>
            </a:xfrm>
            <a:prstGeom prst="rect">
              <a:avLst/>
            </a:prstGeom>
            <a:noFill/>
          </p:spPr>
          <p:txBody>
            <a:bodyPr wrap="square" rtlCol="0">
              <a:spAutoFit/>
            </a:bodyPr>
            <a:lstStyle/>
            <a:p>
              <a:r>
                <a:rPr lang="es-ES_tradnl" sz="1600" dirty="0"/>
                <a:t>Gestión del </a:t>
              </a:r>
              <a:r>
                <a:rPr lang="es-ES_tradnl" sz="1600" dirty="0" smtClean="0"/>
                <a:t>cumplimiento</a:t>
              </a:r>
            </a:p>
            <a:p>
              <a:r>
                <a:rPr lang="es-ES_tradnl" sz="1600" dirty="0"/>
                <a:t>l</a:t>
              </a:r>
              <a:r>
                <a:rPr lang="es-ES_tradnl" sz="1600" dirty="0" smtClean="0"/>
                <a:t>egislativo en </a:t>
              </a:r>
              <a:r>
                <a:rPr lang="es-ES_tradnl" sz="1600" dirty="0"/>
                <a:t>cada </a:t>
              </a:r>
              <a:r>
                <a:rPr lang="es-ES_tradnl" sz="1600" dirty="0" smtClean="0"/>
                <a:t>país</a:t>
              </a:r>
              <a:r>
                <a:rPr lang="es-ES" sz="1600" dirty="0"/>
                <a:t>.</a:t>
              </a:r>
            </a:p>
          </p:txBody>
        </p:sp>
      </p:grpSp>
      <p:grpSp>
        <p:nvGrpSpPr>
          <p:cNvPr id="10" name="Agrupar 60"/>
          <p:cNvGrpSpPr/>
          <p:nvPr/>
        </p:nvGrpSpPr>
        <p:grpSpPr>
          <a:xfrm>
            <a:off x="521518" y="2886407"/>
            <a:ext cx="6828373" cy="793595"/>
            <a:chOff x="521518" y="2352565"/>
            <a:chExt cx="6828373" cy="793595"/>
          </a:xfrm>
        </p:grpSpPr>
        <p:pic>
          <p:nvPicPr>
            <p:cNvPr id="11" name="Imagen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1518" y="2352565"/>
              <a:ext cx="793595" cy="793595"/>
            </a:xfrm>
            <a:prstGeom prst="rect">
              <a:avLst/>
            </a:prstGeom>
          </p:spPr>
        </p:pic>
        <p:sp>
          <p:nvSpPr>
            <p:cNvPr id="12" name="CuadroTexto 33"/>
            <p:cNvSpPr txBox="1"/>
            <p:nvPr/>
          </p:nvSpPr>
          <p:spPr>
            <a:xfrm>
              <a:off x="1458218" y="2480532"/>
              <a:ext cx="5891673" cy="584776"/>
            </a:xfrm>
            <a:prstGeom prst="rect">
              <a:avLst/>
            </a:prstGeom>
            <a:noFill/>
          </p:spPr>
          <p:txBody>
            <a:bodyPr wrap="square" rtlCol="0">
              <a:spAutoFit/>
            </a:bodyPr>
            <a:lstStyle/>
            <a:p>
              <a:r>
                <a:rPr lang="es-ES_tradnl" sz="1600" dirty="0"/>
                <a:t>Homogeneización de </a:t>
              </a:r>
              <a:r>
                <a:rPr lang="es-ES_tradnl" sz="1600" dirty="0" smtClean="0"/>
                <a:t>sistemas</a:t>
              </a:r>
            </a:p>
            <a:p>
              <a:r>
                <a:rPr lang="es-ES_tradnl" sz="1600" dirty="0" smtClean="0"/>
                <a:t>de gestión.</a:t>
              </a:r>
              <a:endParaRPr lang="es-ES" sz="1600" dirty="0"/>
            </a:p>
          </p:txBody>
        </p:sp>
      </p:grpSp>
      <p:grpSp>
        <p:nvGrpSpPr>
          <p:cNvPr id="13" name="Agrupar 61"/>
          <p:cNvGrpSpPr/>
          <p:nvPr/>
        </p:nvGrpSpPr>
        <p:grpSpPr>
          <a:xfrm>
            <a:off x="521519" y="3816226"/>
            <a:ext cx="6828372" cy="793592"/>
            <a:chOff x="521519" y="3282384"/>
            <a:chExt cx="6828372" cy="793592"/>
          </a:xfrm>
        </p:grpSpPr>
        <p:pic>
          <p:nvPicPr>
            <p:cNvPr id="14" name="Imagen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1519" y="3282384"/>
              <a:ext cx="793594" cy="793592"/>
            </a:xfrm>
            <a:prstGeom prst="rect">
              <a:avLst/>
            </a:prstGeom>
          </p:spPr>
        </p:pic>
        <p:sp>
          <p:nvSpPr>
            <p:cNvPr id="15" name="CuadroTexto 34"/>
            <p:cNvSpPr txBox="1"/>
            <p:nvPr/>
          </p:nvSpPr>
          <p:spPr>
            <a:xfrm>
              <a:off x="1458218" y="3456009"/>
              <a:ext cx="5891673" cy="584776"/>
            </a:xfrm>
            <a:prstGeom prst="rect">
              <a:avLst/>
            </a:prstGeom>
            <a:noFill/>
          </p:spPr>
          <p:txBody>
            <a:bodyPr wrap="square" rtlCol="0">
              <a:spAutoFit/>
            </a:bodyPr>
            <a:lstStyle/>
            <a:p>
              <a:r>
                <a:rPr lang="es-ES_tradnl" sz="1600" dirty="0"/>
                <a:t>Implantación de </a:t>
              </a:r>
              <a:r>
                <a:rPr lang="es-ES_tradnl" sz="1600" dirty="0" smtClean="0"/>
                <a:t>sistemas</a:t>
              </a:r>
            </a:p>
            <a:p>
              <a:r>
                <a:rPr lang="es-ES_tradnl" sz="1600" dirty="0" smtClean="0"/>
                <a:t>para </a:t>
              </a:r>
              <a:r>
                <a:rPr lang="es-ES_tradnl" sz="1600" dirty="0"/>
                <a:t>periodos de </a:t>
              </a:r>
              <a:r>
                <a:rPr lang="es-ES_tradnl" sz="1600" dirty="0" smtClean="0"/>
                <a:t>tiempo.</a:t>
              </a:r>
              <a:endParaRPr lang="es-ES" sz="1600" dirty="0"/>
            </a:p>
          </p:txBody>
        </p:sp>
      </p:grpSp>
      <p:grpSp>
        <p:nvGrpSpPr>
          <p:cNvPr id="16" name="Agrupar 62"/>
          <p:cNvGrpSpPr/>
          <p:nvPr/>
        </p:nvGrpSpPr>
        <p:grpSpPr>
          <a:xfrm>
            <a:off x="521519" y="4743300"/>
            <a:ext cx="6828372" cy="793592"/>
            <a:chOff x="521519" y="4209458"/>
            <a:chExt cx="6828372" cy="793592"/>
          </a:xfrm>
        </p:grpSpPr>
        <p:pic>
          <p:nvPicPr>
            <p:cNvPr id="17" name="Imagen 2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1519" y="4209458"/>
              <a:ext cx="793594" cy="793592"/>
            </a:xfrm>
            <a:prstGeom prst="rect">
              <a:avLst/>
            </a:prstGeom>
          </p:spPr>
        </p:pic>
        <p:sp>
          <p:nvSpPr>
            <p:cNvPr id="18" name="CuadroTexto 35"/>
            <p:cNvSpPr txBox="1"/>
            <p:nvPr/>
          </p:nvSpPr>
          <p:spPr>
            <a:xfrm>
              <a:off x="1458218" y="4337420"/>
              <a:ext cx="5891673" cy="584776"/>
            </a:xfrm>
            <a:prstGeom prst="rect">
              <a:avLst/>
            </a:prstGeom>
            <a:noFill/>
          </p:spPr>
          <p:txBody>
            <a:bodyPr wrap="square" rtlCol="0">
              <a:spAutoFit/>
            </a:bodyPr>
            <a:lstStyle/>
            <a:p>
              <a:r>
                <a:rPr lang="es-ES_tradnl" sz="1600" dirty="0"/>
                <a:t>Ahorro de costes al </a:t>
              </a:r>
              <a:r>
                <a:rPr lang="es-ES_tradnl" sz="1600" dirty="0" smtClean="0"/>
                <a:t>actuar</a:t>
              </a:r>
            </a:p>
            <a:p>
              <a:r>
                <a:rPr lang="es-ES_tradnl" sz="1600" dirty="0" smtClean="0"/>
                <a:t>como </a:t>
              </a:r>
              <a:r>
                <a:rPr lang="es-ES_tradnl" sz="1600" dirty="0"/>
                <a:t>único </a:t>
              </a:r>
              <a:r>
                <a:rPr lang="es-ES_tradnl" sz="1600" dirty="0" smtClean="0"/>
                <a:t>proveedor.</a:t>
              </a:r>
              <a:endParaRPr lang="es-ES" sz="1600" dirty="0"/>
            </a:p>
          </p:txBody>
        </p:sp>
      </p:grpSp>
      <p:grpSp>
        <p:nvGrpSpPr>
          <p:cNvPr id="19" name="Agrupar 63"/>
          <p:cNvGrpSpPr/>
          <p:nvPr/>
        </p:nvGrpSpPr>
        <p:grpSpPr>
          <a:xfrm>
            <a:off x="521518" y="5649138"/>
            <a:ext cx="6828373" cy="793595"/>
            <a:chOff x="521518" y="5115296"/>
            <a:chExt cx="6828373" cy="793595"/>
          </a:xfrm>
        </p:grpSpPr>
        <p:pic>
          <p:nvPicPr>
            <p:cNvPr id="20" name="Imagen 2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1518" y="5115296"/>
              <a:ext cx="793595" cy="793595"/>
            </a:xfrm>
            <a:prstGeom prst="rect">
              <a:avLst/>
            </a:prstGeom>
          </p:spPr>
        </p:pic>
        <p:sp>
          <p:nvSpPr>
            <p:cNvPr id="21" name="CuadroTexto 36"/>
            <p:cNvSpPr txBox="1"/>
            <p:nvPr/>
          </p:nvSpPr>
          <p:spPr>
            <a:xfrm>
              <a:off x="1458218" y="5277623"/>
              <a:ext cx="5891673" cy="584776"/>
            </a:xfrm>
            <a:prstGeom prst="rect">
              <a:avLst/>
            </a:prstGeom>
            <a:noFill/>
          </p:spPr>
          <p:txBody>
            <a:bodyPr wrap="square" rtlCol="0">
              <a:spAutoFit/>
            </a:bodyPr>
            <a:lstStyle/>
            <a:p>
              <a:r>
                <a:rPr lang="es-ES_tradnl" sz="1600" dirty="0"/>
                <a:t>Mantener el </a:t>
              </a:r>
              <a:r>
                <a:rPr lang="es-ES_tradnl" sz="1600" dirty="0" smtClean="0"/>
                <a:t>prestigio</a:t>
              </a:r>
            </a:p>
            <a:p>
              <a:r>
                <a:rPr lang="es-ES_tradnl" sz="1600" dirty="0" smtClean="0"/>
                <a:t>de </a:t>
              </a:r>
              <a:r>
                <a:rPr lang="es-ES_tradnl" sz="1600" dirty="0"/>
                <a:t>marca a nivel </a:t>
              </a:r>
              <a:r>
                <a:rPr lang="es-ES_tradnl" sz="1600" dirty="0" smtClean="0"/>
                <a:t>global.</a:t>
              </a:r>
              <a:endParaRPr lang="es-ES" sz="1600" dirty="0"/>
            </a:p>
          </p:txBody>
        </p:sp>
      </p:grpSp>
      <p:pic>
        <p:nvPicPr>
          <p:cNvPr id="22" name="Imagen 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328233" y="1624854"/>
            <a:ext cx="4934035" cy="5413342"/>
          </a:xfrm>
          <a:prstGeom prst="rect">
            <a:avLst/>
          </a:prstGeom>
        </p:spPr>
      </p:pic>
      <p:grpSp>
        <p:nvGrpSpPr>
          <p:cNvPr id="23" name="Agrupar 39"/>
          <p:cNvGrpSpPr/>
          <p:nvPr/>
        </p:nvGrpSpPr>
        <p:grpSpPr>
          <a:xfrm>
            <a:off x="4644013" y="3519543"/>
            <a:ext cx="2081489" cy="369332"/>
            <a:chOff x="6573743" y="3351102"/>
            <a:chExt cx="2081489" cy="369332"/>
          </a:xfrm>
        </p:grpSpPr>
        <p:cxnSp>
          <p:nvCxnSpPr>
            <p:cNvPr id="24" name="Conector recto 22"/>
            <p:cNvCxnSpPr/>
            <p:nvPr/>
          </p:nvCxnSpPr>
          <p:spPr>
            <a:xfrm flipH="1">
              <a:off x="7443970" y="3574508"/>
              <a:ext cx="1211262" cy="0"/>
            </a:xfrm>
            <a:prstGeom prst="line">
              <a:avLst/>
            </a:prstGeom>
            <a:ln w="3175" cmpd="sng">
              <a:solidFill>
                <a:schemeClr val="accent2"/>
              </a:solidFill>
              <a:prstDash val="dash"/>
              <a:headEnd type="oval" w="lg" len="lg"/>
              <a:tailEnd type="none"/>
            </a:ln>
            <a:effectLst/>
          </p:spPr>
          <p:style>
            <a:lnRef idx="2">
              <a:schemeClr val="accent1"/>
            </a:lnRef>
            <a:fillRef idx="0">
              <a:schemeClr val="accent1"/>
            </a:fillRef>
            <a:effectRef idx="1">
              <a:schemeClr val="accent1"/>
            </a:effectRef>
            <a:fontRef idx="minor">
              <a:schemeClr val="tx1"/>
            </a:fontRef>
          </p:style>
        </p:cxnSp>
        <p:sp>
          <p:nvSpPr>
            <p:cNvPr id="25" name="CuadroTexto 27"/>
            <p:cNvSpPr txBox="1"/>
            <p:nvPr/>
          </p:nvSpPr>
          <p:spPr>
            <a:xfrm>
              <a:off x="6573743" y="3351102"/>
              <a:ext cx="1199502" cy="369332"/>
            </a:xfrm>
            <a:prstGeom prst="rect">
              <a:avLst/>
            </a:prstGeom>
            <a:noFill/>
          </p:spPr>
          <p:txBody>
            <a:bodyPr wrap="square" rtlCol="0">
              <a:spAutoFit/>
            </a:bodyPr>
            <a:lstStyle/>
            <a:p>
              <a:r>
                <a:rPr lang="es-ES" b="1" dirty="0" smtClean="0"/>
                <a:t>México</a:t>
              </a:r>
              <a:endParaRPr lang="es-ES" b="1" dirty="0"/>
            </a:p>
          </p:txBody>
        </p:sp>
      </p:grpSp>
      <p:grpSp>
        <p:nvGrpSpPr>
          <p:cNvPr id="26" name="Agrupar 40"/>
          <p:cNvGrpSpPr/>
          <p:nvPr/>
        </p:nvGrpSpPr>
        <p:grpSpPr>
          <a:xfrm>
            <a:off x="5454963" y="4059965"/>
            <a:ext cx="2152049" cy="369332"/>
            <a:chOff x="6503183" y="3351102"/>
            <a:chExt cx="2152049" cy="369332"/>
          </a:xfrm>
        </p:grpSpPr>
        <p:cxnSp>
          <p:nvCxnSpPr>
            <p:cNvPr id="27" name="Conector recto 41"/>
            <p:cNvCxnSpPr/>
            <p:nvPr/>
          </p:nvCxnSpPr>
          <p:spPr>
            <a:xfrm flipH="1">
              <a:off x="7443970" y="3574508"/>
              <a:ext cx="1211262" cy="0"/>
            </a:xfrm>
            <a:prstGeom prst="line">
              <a:avLst/>
            </a:prstGeom>
            <a:ln w="3175" cmpd="sng">
              <a:solidFill>
                <a:schemeClr val="accent2"/>
              </a:solidFill>
              <a:prstDash val="dash"/>
              <a:headEnd type="oval" w="lg" len="lg"/>
              <a:tailEnd type="none"/>
            </a:ln>
            <a:effectLst/>
          </p:spPr>
          <p:style>
            <a:lnRef idx="2">
              <a:schemeClr val="accent1"/>
            </a:lnRef>
            <a:fillRef idx="0">
              <a:schemeClr val="accent1"/>
            </a:fillRef>
            <a:effectRef idx="1">
              <a:schemeClr val="accent1"/>
            </a:effectRef>
            <a:fontRef idx="minor">
              <a:schemeClr val="tx1"/>
            </a:fontRef>
          </p:style>
        </p:cxnSp>
        <p:sp>
          <p:nvSpPr>
            <p:cNvPr id="28" name="CuadroTexto 42"/>
            <p:cNvSpPr txBox="1"/>
            <p:nvPr/>
          </p:nvSpPr>
          <p:spPr>
            <a:xfrm>
              <a:off x="6503183" y="3351102"/>
              <a:ext cx="1199502" cy="369332"/>
            </a:xfrm>
            <a:prstGeom prst="rect">
              <a:avLst/>
            </a:prstGeom>
            <a:noFill/>
          </p:spPr>
          <p:txBody>
            <a:bodyPr wrap="square" rtlCol="0">
              <a:spAutoFit/>
            </a:bodyPr>
            <a:lstStyle/>
            <a:p>
              <a:r>
                <a:rPr lang="es-ES" b="1" dirty="0" smtClean="0"/>
                <a:t>Panamá</a:t>
              </a:r>
              <a:endParaRPr lang="es-ES" b="1" dirty="0"/>
            </a:p>
          </p:txBody>
        </p:sp>
      </p:grpSp>
      <p:grpSp>
        <p:nvGrpSpPr>
          <p:cNvPr id="29" name="Agrupar 43"/>
          <p:cNvGrpSpPr/>
          <p:nvPr/>
        </p:nvGrpSpPr>
        <p:grpSpPr>
          <a:xfrm>
            <a:off x="4419623" y="4271157"/>
            <a:ext cx="3610265" cy="369332"/>
            <a:chOff x="5044967" y="3351102"/>
            <a:chExt cx="3610265" cy="369332"/>
          </a:xfrm>
        </p:grpSpPr>
        <p:cxnSp>
          <p:nvCxnSpPr>
            <p:cNvPr id="30" name="Conector recto 44"/>
            <p:cNvCxnSpPr/>
            <p:nvPr/>
          </p:nvCxnSpPr>
          <p:spPr>
            <a:xfrm flipH="1">
              <a:off x="6257182" y="3574508"/>
              <a:ext cx="2398050" cy="0"/>
            </a:xfrm>
            <a:prstGeom prst="line">
              <a:avLst/>
            </a:prstGeom>
            <a:ln w="3175" cmpd="sng">
              <a:solidFill>
                <a:schemeClr val="accent2"/>
              </a:solidFill>
              <a:prstDash val="dash"/>
              <a:headEnd type="oval" w="lg" len="lg"/>
              <a:tailEnd type="none"/>
            </a:ln>
            <a:effectLst/>
          </p:spPr>
          <p:style>
            <a:lnRef idx="2">
              <a:schemeClr val="accent1"/>
            </a:lnRef>
            <a:fillRef idx="0">
              <a:schemeClr val="accent1"/>
            </a:fillRef>
            <a:effectRef idx="1">
              <a:schemeClr val="accent1"/>
            </a:effectRef>
            <a:fontRef idx="minor">
              <a:schemeClr val="tx1"/>
            </a:fontRef>
          </p:style>
        </p:cxnSp>
        <p:sp>
          <p:nvSpPr>
            <p:cNvPr id="31" name="CuadroTexto 45"/>
            <p:cNvSpPr txBox="1"/>
            <p:nvPr/>
          </p:nvSpPr>
          <p:spPr>
            <a:xfrm>
              <a:off x="5044967" y="3351102"/>
              <a:ext cx="1199502" cy="369332"/>
            </a:xfrm>
            <a:prstGeom prst="rect">
              <a:avLst/>
            </a:prstGeom>
            <a:noFill/>
          </p:spPr>
          <p:txBody>
            <a:bodyPr wrap="square" rtlCol="0">
              <a:spAutoFit/>
            </a:bodyPr>
            <a:lstStyle/>
            <a:p>
              <a:r>
                <a:rPr lang="es-ES" b="1" dirty="0" smtClean="0"/>
                <a:t>Colombia</a:t>
              </a:r>
              <a:endParaRPr lang="es-ES" b="1" dirty="0"/>
            </a:p>
          </p:txBody>
        </p:sp>
      </p:grpSp>
      <p:grpSp>
        <p:nvGrpSpPr>
          <p:cNvPr id="32" name="Agrupar 47"/>
          <p:cNvGrpSpPr/>
          <p:nvPr/>
        </p:nvGrpSpPr>
        <p:grpSpPr>
          <a:xfrm>
            <a:off x="5583843" y="4525638"/>
            <a:ext cx="2152049" cy="369332"/>
            <a:chOff x="6503183" y="3351102"/>
            <a:chExt cx="2152049" cy="369332"/>
          </a:xfrm>
        </p:grpSpPr>
        <p:cxnSp>
          <p:nvCxnSpPr>
            <p:cNvPr id="33" name="Conector recto 48"/>
            <p:cNvCxnSpPr/>
            <p:nvPr/>
          </p:nvCxnSpPr>
          <p:spPr>
            <a:xfrm flipH="1">
              <a:off x="7443970" y="3574508"/>
              <a:ext cx="1211262" cy="0"/>
            </a:xfrm>
            <a:prstGeom prst="line">
              <a:avLst/>
            </a:prstGeom>
            <a:ln w="3175" cmpd="sng">
              <a:solidFill>
                <a:schemeClr val="accent2"/>
              </a:solidFill>
              <a:prstDash val="dash"/>
              <a:headEnd type="oval" w="lg" len="lg"/>
              <a:tailEnd type="none"/>
            </a:ln>
            <a:effectLst/>
          </p:spPr>
          <p:style>
            <a:lnRef idx="2">
              <a:schemeClr val="accent1"/>
            </a:lnRef>
            <a:fillRef idx="0">
              <a:schemeClr val="accent1"/>
            </a:fillRef>
            <a:effectRef idx="1">
              <a:schemeClr val="accent1"/>
            </a:effectRef>
            <a:fontRef idx="minor">
              <a:schemeClr val="tx1"/>
            </a:fontRef>
          </p:style>
        </p:cxnSp>
        <p:sp>
          <p:nvSpPr>
            <p:cNvPr id="34" name="CuadroTexto 49"/>
            <p:cNvSpPr txBox="1"/>
            <p:nvPr/>
          </p:nvSpPr>
          <p:spPr>
            <a:xfrm>
              <a:off x="6503183" y="3351102"/>
              <a:ext cx="1199502" cy="369332"/>
            </a:xfrm>
            <a:prstGeom prst="rect">
              <a:avLst/>
            </a:prstGeom>
            <a:noFill/>
          </p:spPr>
          <p:txBody>
            <a:bodyPr wrap="square" rtlCol="0">
              <a:spAutoFit/>
            </a:bodyPr>
            <a:lstStyle/>
            <a:p>
              <a:r>
                <a:rPr lang="es-ES" b="1" dirty="0" smtClean="0"/>
                <a:t>Ecuador</a:t>
              </a:r>
              <a:endParaRPr lang="es-ES" b="1" dirty="0"/>
            </a:p>
          </p:txBody>
        </p:sp>
      </p:grpSp>
      <p:grpSp>
        <p:nvGrpSpPr>
          <p:cNvPr id="35" name="Agrupar 50"/>
          <p:cNvGrpSpPr/>
          <p:nvPr/>
        </p:nvGrpSpPr>
        <p:grpSpPr>
          <a:xfrm>
            <a:off x="6089038" y="4876038"/>
            <a:ext cx="1834534" cy="369332"/>
            <a:chOff x="6820698" y="3351102"/>
            <a:chExt cx="1834534" cy="369332"/>
          </a:xfrm>
        </p:grpSpPr>
        <p:cxnSp>
          <p:nvCxnSpPr>
            <p:cNvPr id="36" name="Conector recto 51"/>
            <p:cNvCxnSpPr/>
            <p:nvPr/>
          </p:nvCxnSpPr>
          <p:spPr>
            <a:xfrm flipH="1">
              <a:off x="7443970" y="3574508"/>
              <a:ext cx="1211262" cy="0"/>
            </a:xfrm>
            <a:prstGeom prst="line">
              <a:avLst/>
            </a:prstGeom>
            <a:ln w="3175" cmpd="sng">
              <a:solidFill>
                <a:schemeClr val="accent2"/>
              </a:solidFill>
              <a:prstDash val="dash"/>
              <a:headEnd type="oval" w="lg" len="lg"/>
              <a:tailEnd type="none"/>
            </a:ln>
            <a:effectLst/>
          </p:spPr>
          <p:style>
            <a:lnRef idx="2">
              <a:schemeClr val="accent1"/>
            </a:lnRef>
            <a:fillRef idx="0">
              <a:schemeClr val="accent1"/>
            </a:fillRef>
            <a:effectRef idx="1">
              <a:schemeClr val="accent1"/>
            </a:effectRef>
            <a:fontRef idx="minor">
              <a:schemeClr val="tx1"/>
            </a:fontRef>
          </p:style>
        </p:cxnSp>
        <p:sp>
          <p:nvSpPr>
            <p:cNvPr id="37" name="CuadroTexto 52"/>
            <p:cNvSpPr txBox="1"/>
            <p:nvPr/>
          </p:nvSpPr>
          <p:spPr>
            <a:xfrm>
              <a:off x="6820698" y="3351102"/>
              <a:ext cx="1199502" cy="369332"/>
            </a:xfrm>
            <a:prstGeom prst="rect">
              <a:avLst/>
            </a:prstGeom>
            <a:noFill/>
          </p:spPr>
          <p:txBody>
            <a:bodyPr wrap="square" rtlCol="0">
              <a:spAutoFit/>
            </a:bodyPr>
            <a:lstStyle/>
            <a:p>
              <a:r>
                <a:rPr lang="es-ES" b="1" dirty="0" smtClean="0"/>
                <a:t>Perú</a:t>
              </a:r>
              <a:endParaRPr lang="es-ES" b="1" dirty="0"/>
            </a:p>
          </p:txBody>
        </p:sp>
      </p:grpSp>
      <p:grpSp>
        <p:nvGrpSpPr>
          <p:cNvPr id="38" name="Agrupar 53"/>
          <p:cNvGrpSpPr/>
          <p:nvPr/>
        </p:nvGrpSpPr>
        <p:grpSpPr>
          <a:xfrm>
            <a:off x="5016708" y="5515397"/>
            <a:ext cx="3610265" cy="369332"/>
            <a:chOff x="5044967" y="3351102"/>
            <a:chExt cx="3610265" cy="369332"/>
          </a:xfrm>
        </p:grpSpPr>
        <p:cxnSp>
          <p:nvCxnSpPr>
            <p:cNvPr id="39" name="Conector recto 54"/>
            <p:cNvCxnSpPr/>
            <p:nvPr/>
          </p:nvCxnSpPr>
          <p:spPr>
            <a:xfrm flipH="1">
              <a:off x="6257182" y="3574508"/>
              <a:ext cx="2398050" cy="0"/>
            </a:xfrm>
            <a:prstGeom prst="line">
              <a:avLst/>
            </a:prstGeom>
            <a:ln w="3175" cmpd="sng">
              <a:solidFill>
                <a:schemeClr val="accent2"/>
              </a:solidFill>
              <a:prstDash val="dash"/>
              <a:headEnd type="oval" w="lg" len="lg"/>
              <a:tailEnd type="none"/>
            </a:ln>
            <a:effectLst/>
          </p:spPr>
          <p:style>
            <a:lnRef idx="2">
              <a:schemeClr val="accent1"/>
            </a:lnRef>
            <a:fillRef idx="0">
              <a:schemeClr val="accent1"/>
            </a:fillRef>
            <a:effectRef idx="1">
              <a:schemeClr val="accent1"/>
            </a:effectRef>
            <a:fontRef idx="minor">
              <a:schemeClr val="tx1"/>
            </a:fontRef>
          </p:style>
        </p:cxnSp>
        <p:sp>
          <p:nvSpPr>
            <p:cNvPr id="40" name="CuadroTexto 55"/>
            <p:cNvSpPr txBox="1"/>
            <p:nvPr/>
          </p:nvSpPr>
          <p:spPr>
            <a:xfrm>
              <a:off x="5044967" y="3351102"/>
              <a:ext cx="1199502" cy="369332"/>
            </a:xfrm>
            <a:prstGeom prst="rect">
              <a:avLst/>
            </a:prstGeom>
            <a:noFill/>
          </p:spPr>
          <p:txBody>
            <a:bodyPr wrap="square" rtlCol="0">
              <a:spAutoFit/>
            </a:bodyPr>
            <a:lstStyle/>
            <a:p>
              <a:r>
                <a:rPr lang="es-ES" b="1" dirty="0" smtClean="0"/>
                <a:t>Argentina</a:t>
              </a:r>
              <a:endParaRPr lang="es-ES" b="1" dirty="0"/>
            </a:p>
          </p:txBody>
        </p:sp>
      </p:grpSp>
      <p:pic>
        <p:nvPicPr>
          <p:cNvPr id="41" name="Imagen 5"/>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523121" y="1624854"/>
            <a:ext cx="1868994" cy="1531224"/>
          </a:xfrm>
          <a:prstGeom prst="rect">
            <a:avLst/>
          </a:prstGeom>
        </p:spPr>
      </p:pic>
      <p:grpSp>
        <p:nvGrpSpPr>
          <p:cNvPr id="42" name="Agrupar 58"/>
          <p:cNvGrpSpPr/>
          <p:nvPr/>
        </p:nvGrpSpPr>
        <p:grpSpPr>
          <a:xfrm>
            <a:off x="7384053" y="3015748"/>
            <a:ext cx="5951767" cy="2973731"/>
            <a:chOff x="6525409" y="199890"/>
            <a:chExt cx="6096000" cy="3045795"/>
          </a:xfrm>
        </p:grpSpPr>
        <p:sp>
          <p:nvSpPr>
            <p:cNvPr id="43" name="Elipse 57"/>
            <p:cNvSpPr/>
            <p:nvPr/>
          </p:nvSpPr>
          <p:spPr>
            <a:xfrm>
              <a:off x="8055481" y="199890"/>
              <a:ext cx="3045795" cy="3045795"/>
            </a:xfrm>
            <a:prstGeom prst="ellipse">
              <a:avLst/>
            </a:prstGeom>
            <a:solidFill>
              <a:schemeClr val="bg1"/>
            </a:solidFill>
            <a:ln>
              <a:solidFill>
                <a:schemeClr val="accent1"/>
              </a:solidFill>
              <a:prstDash val="solid"/>
              <a:round/>
              <a:tailEnd type="oval"/>
            </a:ln>
            <a:effectLst>
              <a:outerShdw blurRad="50800" dist="38100" dir="2700000" algn="tl" rotWithShape="0">
                <a:prstClr val="black">
                  <a:alpha val="40000"/>
                </a:prstClr>
              </a:outerShdw>
            </a:effectLst>
          </p:spPr>
          <p:txBody>
            <a:bodyPr lIns="0" tIns="0" rIns="0" bIns="0" rtlCol="0" anchor="ctr"/>
            <a:lstStyle/>
            <a:p>
              <a:pPr algn="ctr" defTabSz="457200"/>
              <a:endParaRPr lang="es-ES" sz="1200">
                <a:solidFill>
                  <a:srgbClr val="000000"/>
                </a:solidFill>
                <a:effectLst>
                  <a:outerShdw blurRad="75057" dist="38100" dir="5400000" sy="-20000" rotWithShape="0">
                    <a:prstClr val="black">
                      <a:alpha val="25000"/>
                    </a:prstClr>
                  </a:outerShdw>
                </a:effectLst>
                <a:latin typeface="+mj-lt"/>
                <a:ea typeface="+mj-ea"/>
                <a:cs typeface="+mj-cs"/>
                <a:sym typeface="Helvetica"/>
              </a:endParaRPr>
            </a:p>
          </p:txBody>
        </p:sp>
        <p:sp>
          <p:nvSpPr>
            <p:cNvPr id="44" name="4 Rectángulo"/>
            <p:cNvSpPr/>
            <p:nvPr/>
          </p:nvSpPr>
          <p:spPr>
            <a:xfrm>
              <a:off x="6525409" y="726517"/>
              <a:ext cx="6096000" cy="1796841"/>
            </a:xfrm>
            <a:prstGeom prst="rect">
              <a:avLst/>
            </a:prstGeom>
          </p:spPr>
          <p:txBody>
            <a:bodyPr>
              <a:spAutoFit/>
            </a:bodyPr>
            <a:lstStyle/>
            <a:p>
              <a:pPr algn="ctr"/>
              <a:r>
                <a:rPr lang="es-ES" b="1" dirty="0"/>
                <a:t>8</a:t>
              </a:r>
              <a:r>
                <a:rPr lang="es-ES" dirty="0"/>
                <a:t> países</a:t>
              </a:r>
            </a:p>
            <a:p>
              <a:pPr algn="ctr"/>
              <a:r>
                <a:rPr lang="es-ES" dirty="0"/>
                <a:t>con filiales propias.</a:t>
              </a:r>
            </a:p>
            <a:p>
              <a:pPr algn="ctr"/>
              <a:r>
                <a:rPr lang="es-ES" dirty="0"/>
                <a:t>Actuaciones de consultoría </a:t>
              </a:r>
            </a:p>
            <a:p>
              <a:pPr algn="ctr"/>
              <a:r>
                <a:rPr lang="es-ES" dirty="0"/>
                <a:t>en </a:t>
              </a:r>
              <a:r>
                <a:rPr lang="es-ES" b="1" dirty="0"/>
                <a:t>25</a:t>
              </a:r>
              <a:r>
                <a:rPr lang="es-ES" dirty="0"/>
                <a:t> países.</a:t>
              </a:r>
            </a:p>
            <a:p>
              <a:pPr algn="ctr"/>
              <a:r>
                <a:rPr lang="es-ES" b="1" dirty="0"/>
                <a:t>175</a:t>
              </a:r>
              <a:r>
                <a:rPr lang="es-ES" dirty="0"/>
                <a:t> empleados </a:t>
              </a:r>
              <a:r>
                <a:rPr lang="es-ES" dirty="0" smtClean="0"/>
                <a:t>trabajando</a:t>
              </a:r>
            </a:p>
            <a:p>
              <a:pPr algn="ctr"/>
              <a:r>
                <a:rPr lang="es-ES" dirty="0" smtClean="0"/>
                <a:t>a </a:t>
              </a:r>
              <a:r>
                <a:rPr lang="es-ES" dirty="0"/>
                <a:t>nivel </a:t>
              </a:r>
              <a:r>
                <a:rPr lang="es-ES" b="1" dirty="0" smtClean="0"/>
                <a:t>internacional.</a:t>
              </a:r>
              <a:endParaRPr lang="es-ES" b="1" dirty="0"/>
            </a:p>
          </p:txBody>
        </p:sp>
      </p:grpSp>
      <p:grpSp>
        <p:nvGrpSpPr>
          <p:cNvPr id="45" name="Agrupar 46"/>
          <p:cNvGrpSpPr/>
          <p:nvPr/>
        </p:nvGrpSpPr>
        <p:grpSpPr>
          <a:xfrm>
            <a:off x="5243764" y="5870824"/>
            <a:ext cx="3085998" cy="369332"/>
            <a:chOff x="5569234" y="3351102"/>
            <a:chExt cx="3085998" cy="369332"/>
          </a:xfrm>
        </p:grpSpPr>
        <p:cxnSp>
          <p:nvCxnSpPr>
            <p:cNvPr id="46" name="Conector recto 64"/>
            <p:cNvCxnSpPr/>
            <p:nvPr/>
          </p:nvCxnSpPr>
          <p:spPr>
            <a:xfrm flipH="1">
              <a:off x="6257182" y="3574508"/>
              <a:ext cx="2398050" cy="0"/>
            </a:xfrm>
            <a:prstGeom prst="line">
              <a:avLst/>
            </a:prstGeom>
            <a:ln w="3175" cmpd="sng">
              <a:solidFill>
                <a:schemeClr val="accent2"/>
              </a:solidFill>
              <a:prstDash val="dash"/>
              <a:headEnd type="oval" w="lg" len="lg"/>
              <a:tailEnd type="none"/>
            </a:ln>
            <a:effectLst/>
          </p:spPr>
          <p:style>
            <a:lnRef idx="2">
              <a:schemeClr val="accent1"/>
            </a:lnRef>
            <a:fillRef idx="0">
              <a:schemeClr val="accent1"/>
            </a:fillRef>
            <a:effectRef idx="1">
              <a:schemeClr val="accent1"/>
            </a:effectRef>
            <a:fontRef idx="minor">
              <a:schemeClr val="tx1"/>
            </a:fontRef>
          </p:style>
        </p:cxnSp>
        <p:sp>
          <p:nvSpPr>
            <p:cNvPr id="47" name="CuadroTexto 65"/>
            <p:cNvSpPr txBox="1"/>
            <p:nvPr/>
          </p:nvSpPr>
          <p:spPr>
            <a:xfrm>
              <a:off x="5569234" y="3351102"/>
              <a:ext cx="1199502" cy="369332"/>
            </a:xfrm>
            <a:prstGeom prst="rect">
              <a:avLst/>
            </a:prstGeom>
            <a:noFill/>
          </p:spPr>
          <p:txBody>
            <a:bodyPr wrap="square" rtlCol="0">
              <a:spAutoFit/>
            </a:bodyPr>
            <a:lstStyle/>
            <a:p>
              <a:r>
                <a:rPr lang="es-ES" b="1" smtClean="0"/>
                <a:t>Chile</a:t>
              </a:r>
              <a:endParaRPr lang="es-ES" b="1" dirty="0"/>
            </a:p>
          </p:txBody>
        </p:sp>
      </p:grpSp>
      <p:grpSp>
        <p:nvGrpSpPr>
          <p:cNvPr id="49" name="Agrupar 66"/>
          <p:cNvGrpSpPr/>
          <p:nvPr/>
        </p:nvGrpSpPr>
        <p:grpSpPr>
          <a:xfrm>
            <a:off x="8295421" y="2242659"/>
            <a:ext cx="2081489" cy="369332"/>
            <a:chOff x="6573743" y="3351102"/>
            <a:chExt cx="2081489" cy="369332"/>
          </a:xfrm>
        </p:grpSpPr>
        <p:cxnSp>
          <p:nvCxnSpPr>
            <p:cNvPr id="50" name="Conector recto 67"/>
            <p:cNvCxnSpPr/>
            <p:nvPr/>
          </p:nvCxnSpPr>
          <p:spPr>
            <a:xfrm flipH="1">
              <a:off x="7443970" y="3574508"/>
              <a:ext cx="1211262" cy="0"/>
            </a:xfrm>
            <a:prstGeom prst="line">
              <a:avLst/>
            </a:prstGeom>
            <a:ln w="3175" cmpd="sng">
              <a:solidFill>
                <a:schemeClr val="accent2"/>
              </a:solidFill>
              <a:prstDash val="dash"/>
              <a:headEnd type="oval" w="lg" len="lg"/>
              <a:tailEnd type="none"/>
            </a:ln>
            <a:effectLst/>
          </p:spPr>
          <p:style>
            <a:lnRef idx="2">
              <a:schemeClr val="accent1"/>
            </a:lnRef>
            <a:fillRef idx="0">
              <a:schemeClr val="accent1"/>
            </a:fillRef>
            <a:effectRef idx="1">
              <a:schemeClr val="accent1"/>
            </a:effectRef>
            <a:fontRef idx="minor">
              <a:schemeClr val="tx1"/>
            </a:fontRef>
          </p:style>
        </p:cxnSp>
        <p:sp>
          <p:nvSpPr>
            <p:cNvPr id="51" name="CuadroTexto 68"/>
            <p:cNvSpPr txBox="1"/>
            <p:nvPr/>
          </p:nvSpPr>
          <p:spPr>
            <a:xfrm>
              <a:off x="6573743" y="3351102"/>
              <a:ext cx="1199502" cy="369332"/>
            </a:xfrm>
            <a:prstGeom prst="rect">
              <a:avLst/>
            </a:prstGeom>
            <a:noFill/>
          </p:spPr>
          <p:txBody>
            <a:bodyPr wrap="square" rtlCol="0">
              <a:spAutoFit/>
            </a:bodyPr>
            <a:lstStyle/>
            <a:p>
              <a:r>
                <a:rPr lang="es-ES" b="1" dirty="0" smtClean="0"/>
                <a:t>Egipto</a:t>
              </a:r>
              <a:endParaRPr lang="es-ES" b="1" dirty="0"/>
            </a:p>
          </p:txBody>
        </p:sp>
      </p:grpSp>
    </p:spTree>
    <p:extLst>
      <p:ext uri="{BB962C8B-B14F-4D97-AF65-F5344CB8AC3E}">
        <p14:creationId xmlns:p14="http://schemas.microsoft.com/office/powerpoint/2010/main" val="356876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0-#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0-#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0-#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p:cTn id="40" dur="500" fill="hold"/>
                                        <p:tgtEl>
                                          <p:spTgt spid="42"/>
                                        </p:tgtEl>
                                        <p:attrNameLst>
                                          <p:attrName>ppt_w</p:attrName>
                                        </p:attrNameLst>
                                      </p:cBhvr>
                                      <p:tavLst>
                                        <p:tav tm="0">
                                          <p:val>
                                            <p:fltVal val="0"/>
                                          </p:val>
                                        </p:tav>
                                        <p:tav tm="100000">
                                          <p:val>
                                            <p:strVal val="#ppt_w"/>
                                          </p:val>
                                        </p:tav>
                                      </p:tavLst>
                                    </p:anim>
                                    <p:anim calcmode="lin" valueType="num">
                                      <p:cBhvr>
                                        <p:cTn id="41" dur="500" fill="hold"/>
                                        <p:tgtEl>
                                          <p:spTgt spid="42"/>
                                        </p:tgtEl>
                                        <p:attrNameLst>
                                          <p:attrName>ppt_h</p:attrName>
                                        </p:attrNameLst>
                                      </p:cBhvr>
                                      <p:tavLst>
                                        <p:tav tm="0">
                                          <p:val>
                                            <p:fltVal val="0"/>
                                          </p:val>
                                        </p:tav>
                                        <p:tav tm="100000">
                                          <p:val>
                                            <p:strVal val="#ppt_h"/>
                                          </p:val>
                                        </p:tav>
                                      </p:tavLst>
                                    </p:anim>
                                    <p:animEffect transition="in" filter="fade">
                                      <p:cBhvr>
                                        <p:cTn id="42" dur="500"/>
                                        <p:tgtEl>
                                          <p:spTgt spid="42"/>
                                        </p:tgtEl>
                                      </p:cBhvr>
                                    </p:animEffect>
                                  </p:childTnLst>
                                </p:cTn>
                              </p:par>
                            </p:childTnLst>
                          </p:cTn>
                        </p:par>
                        <p:par>
                          <p:cTn id="43" fill="hold">
                            <p:stCondLst>
                              <p:cond delay="4000"/>
                            </p:stCondLst>
                            <p:childTnLst>
                              <p:par>
                                <p:cTn id="44" presetID="2" presetClass="entr" presetSubtype="2"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1+#ppt_w/2"/>
                                          </p:val>
                                        </p:tav>
                                        <p:tav tm="100000">
                                          <p:val>
                                            <p:strVal val="#ppt_x"/>
                                          </p:val>
                                        </p:tav>
                                      </p:tavLst>
                                    </p:anim>
                                    <p:anim calcmode="lin" valueType="num">
                                      <p:cBhvr additive="base">
                                        <p:cTn id="47" dur="500" fill="hold"/>
                                        <p:tgtEl>
                                          <p:spTgt spid="23"/>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2"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1+#ppt_w/2"/>
                                          </p:val>
                                        </p:tav>
                                        <p:tav tm="100000">
                                          <p:val>
                                            <p:strVal val="#ppt_x"/>
                                          </p:val>
                                        </p:tav>
                                      </p:tavLst>
                                    </p:anim>
                                    <p:anim calcmode="lin" valueType="num">
                                      <p:cBhvr additive="base">
                                        <p:cTn id="52" dur="500" fill="hold"/>
                                        <p:tgtEl>
                                          <p:spTgt spid="26"/>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2"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additive="base">
                                        <p:cTn id="56" dur="500" fill="hold"/>
                                        <p:tgtEl>
                                          <p:spTgt spid="29"/>
                                        </p:tgtEl>
                                        <p:attrNameLst>
                                          <p:attrName>ppt_x</p:attrName>
                                        </p:attrNameLst>
                                      </p:cBhvr>
                                      <p:tavLst>
                                        <p:tav tm="0">
                                          <p:val>
                                            <p:strVal val="1+#ppt_w/2"/>
                                          </p:val>
                                        </p:tav>
                                        <p:tav tm="100000">
                                          <p:val>
                                            <p:strVal val="#ppt_x"/>
                                          </p:val>
                                        </p:tav>
                                      </p:tavLst>
                                    </p:anim>
                                    <p:anim calcmode="lin" valueType="num">
                                      <p:cBhvr additive="base">
                                        <p:cTn id="57" dur="500" fill="hold"/>
                                        <p:tgtEl>
                                          <p:spTgt spid="29"/>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2" fill="hold" nodeType="after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fill="hold"/>
                                        <p:tgtEl>
                                          <p:spTgt spid="32"/>
                                        </p:tgtEl>
                                        <p:attrNameLst>
                                          <p:attrName>ppt_x</p:attrName>
                                        </p:attrNameLst>
                                      </p:cBhvr>
                                      <p:tavLst>
                                        <p:tav tm="0">
                                          <p:val>
                                            <p:strVal val="1+#ppt_w/2"/>
                                          </p:val>
                                        </p:tav>
                                        <p:tav tm="100000">
                                          <p:val>
                                            <p:strVal val="#ppt_x"/>
                                          </p:val>
                                        </p:tav>
                                      </p:tavLst>
                                    </p:anim>
                                    <p:anim calcmode="lin" valueType="num">
                                      <p:cBhvr additive="base">
                                        <p:cTn id="62" dur="500" fill="hold"/>
                                        <p:tgtEl>
                                          <p:spTgt spid="32"/>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 presetClass="entr" presetSubtype="2" fill="hold" nodeType="afterEffect">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cBhvr additive="base">
                                        <p:cTn id="66" dur="500" fill="hold"/>
                                        <p:tgtEl>
                                          <p:spTgt spid="35"/>
                                        </p:tgtEl>
                                        <p:attrNameLst>
                                          <p:attrName>ppt_x</p:attrName>
                                        </p:attrNameLst>
                                      </p:cBhvr>
                                      <p:tavLst>
                                        <p:tav tm="0">
                                          <p:val>
                                            <p:strVal val="1+#ppt_w/2"/>
                                          </p:val>
                                        </p:tav>
                                        <p:tav tm="100000">
                                          <p:val>
                                            <p:strVal val="#ppt_x"/>
                                          </p:val>
                                        </p:tav>
                                      </p:tavLst>
                                    </p:anim>
                                    <p:anim calcmode="lin" valueType="num">
                                      <p:cBhvr additive="base">
                                        <p:cTn id="67" dur="500" fill="hold"/>
                                        <p:tgtEl>
                                          <p:spTgt spid="35"/>
                                        </p:tgtEl>
                                        <p:attrNameLst>
                                          <p:attrName>ppt_y</p:attrName>
                                        </p:attrNameLst>
                                      </p:cBhvr>
                                      <p:tavLst>
                                        <p:tav tm="0">
                                          <p:val>
                                            <p:strVal val="#ppt_y"/>
                                          </p:val>
                                        </p:tav>
                                        <p:tav tm="100000">
                                          <p:val>
                                            <p:strVal val="#ppt_y"/>
                                          </p:val>
                                        </p:tav>
                                      </p:tavLst>
                                    </p:anim>
                                  </p:childTnLst>
                                </p:cTn>
                              </p:par>
                            </p:childTnLst>
                          </p:cTn>
                        </p:par>
                        <p:par>
                          <p:cTn id="68" fill="hold">
                            <p:stCondLst>
                              <p:cond delay="6500"/>
                            </p:stCondLst>
                            <p:childTnLst>
                              <p:par>
                                <p:cTn id="69" presetID="2" presetClass="entr" presetSubtype="2"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additive="base">
                                        <p:cTn id="71" dur="500" fill="hold"/>
                                        <p:tgtEl>
                                          <p:spTgt spid="38"/>
                                        </p:tgtEl>
                                        <p:attrNameLst>
                                          <p:attrName>ppt_x</p:attrName>
                                        </p:attrNameLst>
                                      </p:cBhvr>
                                      <p:tavLst>
                                        <p:tav tm="0">
                                          <p:val>
                                            <p:strVal val="1+#ppt_w/2"/>
                                          </p:val>
                                        </p:tav>
                                        <p:tav tm="100000">
                                          <p:val>
                                            <p:strVal val="#ppt_x"/>
                                          </p:val>
                                        </p:tav>
                                      </p:tavLst>
                                    </p:anim>
                                    <p:anim calcmode="lin" valueType="num">
                                      <p:cBhvr additive="base">
                                        <p:cTn id="72" dur="500" fill="hold"/>
                                        <p:tgtEl>
                                          <p:spTgt spid="38"/>
                                        </p:tgtEl>
                                        <p:attrNameLst>
                                          <p:attrName>ppt_y</p:attrName>
                                        </p:attrNameLst>
                                      </p:cBhvr>
                                      <p:tavLst>
                                        <p:tav tm="0">
                                          <p:val>
                                            <p:strVal val="#ppt_y"/>
                                          </p:val>
                                        </p:tav>
                                        <p:tav tm="100000">
                                          <p:val>
                                            <p:strVal val="#ppt_y"/>
                                          </p:val>
                                        </p:tav>
                                      </p:tavLst>
                                    </p:anim>
                                  </p:childTnLst>
                                </p:cTn>
                              </p:par>
                            </p:childTnLst>
                          </p:cTn>
                        </p:par>
                        <p:par>
                          <p:cTn id="73" fill="hold">
                            <p:stCondLst>
                              <p:cond delay="7000"/>
                            </p:stCondLst>
                            <p:childTnLst>
                              <p:par>
                                <p:cTn id="74" presetID="2" presetClass="entr" presetSubtype="2" fill="hold" nodeType="afterEffect">
                                  <p:stCondLst>
                                    <p:cond delay="0"/>
                                  </p:stCondLst>
                                  <p:childTnLst>
                                    <p:set>
                                      <p:cBhvr>
                                        <p:cTn id="75" dur="1" fill="hold">
                                          <p:stCondLst>
                                            <p:cond delay="0"/>
                                          </p:stCondLst>
                                        </p:cTn>
                                        <p:tgtEl>
                                          <p:spTgt spid="45"/>
                                        </p:tgtEl>
                                        <p:attrNameLst>
                                          <p:attrName>style.visibility</p:attrName>
                                        </p:attrNameLst>
                                      </p:cBhvr>
                                      <p:to>
                                        <p:strVal val="visible"/>
                                      </p:to>
                                    </p:set>
                                    <p:anim calcmode="lin" valueType="num">
                                      <p:cBhvr additive="base">
                                        <p:cTn id="76" dur="500" fill="hold"/>
                                        <p:tgtEl>
                                          <p:spTgt spid="45"/>
                                        </p:tgtEl>
                                        <p:attrNameLst>
                                          <p:attrName>ppt_x</p:attrName>
                                        </p:attrNameLst>
                                      </p:cBhvr>
                                      <p:tavLst>
                                        <p:tav tm="0">
                                          <p:val>
                                            <p:strVal val="1+#ppt_w/2"/>
                                          </p:val>
                                        </p:tav>
                                        <p:tav tm="100000">
                                          <p:val>
                                            <p:strVal val="#ppt_x"/>
                                          </p:val>
                                        </p:tav>
                                      </p:tavLst>
                                    </p:anim>
                                    <p:anim calcmode="lin" valueType="num">
                                      <p:cBhvr additive="base">
                                        <p:cTn id="77" dur="500" fill="hold"/>
                                        <p:tgtEl>
                                          <p:spTgt spid="45"/>
                                        </p:tgtEl>
                                        <p:attrNameLst>
                                          <p:attrName>ppt_y</p:attrName>
                                        </p:attrNameLst>
                                      </p:cBhvr>
                                      <p:tavLst>
                                        <p:tav tm="0">
                                          <p:val>
                                            <p:strVal val="#ppt_y"/>
                                          </p:val>
                                        </p:tav>
                                        <p:tav tm="100000">
                                          <p:val>
                                            <p:strVal val="#ppt_y"/>
                                          </p:val>
                                        </p:tav>
                                      </p:tavLst>
                                    </p:anim>
                                  </p:childTnLst>
                                </p:cTn>
                              </p:par>
                            </p:childTnLst>
                          </p:cTn>
                        </p:par>
                        <p:par>
                          <p:cTn id="78" fill="hold">
                            <p:stCondLst>
                              <p:cond delay="7500"/>
                            </p:stCondLst>
                            <p:childTnLst>
                              <p:par>
                                <p:cTn id="79" presetID="2" presetClass="entr" presetSubtype="2" fill="hold" nodeType="afterEffect">
                                  <p:stCondLst>
                                    <p:cond delay="0"/>
                                  </p:stCondLst>
                                  <p:childTnLst>
                                    <p:set>
                                      <p:cBhvr>
                                        <p:cTn id="80" dur="1" fill="hold">
                                          <p:stCondLst>
                                            <p:cond delay="0"/>
                                          </p:stCondLst>
                                        </p:cTn>
                                        <p:tgtEl>
                                          <p:spTgt spid="49"/>
                                        </p:tgtEl>
                                        <p:attrNameLst>
                                          <p:attrName>style.visibility</p:attrName>
                                        </p:attrNameLst>
                                      </p:cBhvr>
                                      <p:to>
                                        <p:strVal val="visible"/>
                                      </p:to>
                                    </p:set>
                                    <p:anim calcmode="lin" valueType="num">
                                      <p:cBhvr additive="base">
                                        <p:cTn id="81" dur="500" fill="hold"/>
                                        <p:tgtEl>
                                          <p:spTgt spid="49"/>
                                        </p:tgtEl>
                                        <p:attrNameLst>
                                          <p:attrName>ppt_x</p:attrName>
                                        </p:attrNameLst>
                                      </p:cBhvr>
                                      <p:tavLst>
                                        <p:tav tm="0">
                                          <p:val>
                                            <p:strVal val="1+#ppt_w/2"/>
                                          </p:val>
                                        </p:tav>
                                        <p:tav tm="100000">
                                          <p:val>
                                            <p:strVal val="#ppt_x"/>
                                          </p:val>
                                        </p:tav>
                                      </p:tavLst>
                                    </p:anim>
                                    <p:anim calcmode="lin" valueType="num">
                                      <p:cBhvr additive="base">
                                        <p:cTn id="82"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quarter" idx="10"/>
          </p:nvPr>
        </p:nvSpPr>
        <p:spPr>
          <a:xfrm>
            <a:off x="575469" y="1179200"/>
            <a:ext cx="11041063" cy="814150"/>
          </a:xfrm>
        </p:spPr>
        <p:txBody>
          <a:bodyPr/>
          <a:lstStyle/>
          <a:p>
            <a:r>
              <a:rPr lang="es-ES_tradnl" dirty="0" smtClean="0"/>
              <a:t>Confían en nosotros</a:t>
            </a:r>
            <a:endParaRPr lang="es-ES" dirty="0"/>
          </a:p>
        </p:txBody>
      </p:sp>
      <p:sp>
        <p:nvSpPr>
          <p:cNvPr id="3" name="2 Marcador de número de diapositiva"/>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15</a:t>
            </a:fld>
            <a:r>
              <a:rPr lang="es-ES" smtClean="0">
                <a:solidFill>
                  <a:srgbClr val="00B2A9"/>
                </a:solidFill>
              </a:rPr>
              <a:t> –</a:t>
            </a:r>
            <a:endParaRPr lang="es-ES" dirty="0">
              <a:solidFill>
                <a:srgbClr val="00B2A9"/>
              </a:solidFill>
            </a:endParaRPr>
          </a:p>
        </p:txBody>
      </p:sp>
      <p:grpSp>
        <p:nvGrpSpPr>
          <p:cNvPr id="7" name="Agrupar 33"/>
          <p:cNvGrpSpPr/>
          <p:nvPr/>
        </p:nvGrpSpPr>
        <p:grpSpPr>
          <a:xfrm>
            <a:off x="586745" y="2241759"/>
            <a:ext cx="11157307" cy="3649374"/>
            <a:chOff x="685108" y="1219935"/>
            <a:chExt cx="11157307" cy="3649374"/>
          </a:xfrm>
        </p:grpSpPr>
        <p:pic>
          <p:nvPicPr>
            <p:cNvPr id="8" name="Imagen 3" descr="Gamesa.sv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5108" y="1495463"/>
              <a:ext cx="1503896" cy="509915"/>
            </a:xfrm>
            <a:prstGeom prst="rect">
              <a:avLst/>
            </a:prstGeom>
          </p:spPr>
        </p:pic>
        <p:pic>
          <p:nvPicPr>
            <p:cNvPr id="9" name="Imagen 4" descr="logo-vector-navantia.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89004" y="1336916"/>
              <a:ext cx="1459972" cy="741573"/>
            </a:xfrm>
            <a:prstGeom prst="rect">
              <a:avLst/>
            </a:prstGeom>
          </p:spPr>
        </p:pic>
        <p:pic>
          <p:nvPicPr>
            <p:cNvPr id="10" name="Imagen 5" descr="endesa.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99135" y="1568928"/>
              <a:ext cx="1430561" cy="301044"/>
            </a:xfrm>
            <a:prstGeom prst="rect">
              <a:avLst/>
            </a:prstGeom>
          </p:spPr>
        </p:pic>
        <p:pic>
          <p:nvPicPr>
            <p:cNvPr id="11" name="Imagen 6" descr="logo_telefonica_azul.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51010" y="1500631"/>
              <a:ext cx="1504004" cy="538433"/>
            </a:xfrm>
            <a:prstGeom prst="rect">
              <a:avLst/>
            </a:prstGeom>
          </p:spPr>
        </p:pic>
        <p:pic>
          <p:nvPicPr>
            <p:cNvPr id="12" name="Imagen 7" descr="Iberia.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88596" y="1472469"/>
              <a:ext cx="1465341" cy="549503"/>
            </a:xfrm>
            <a:prstGeom prst="rect">
              <a:avLst/>
            </a:prstGeom>
          </p:spPr>
        </p:pic>
        <p:pic>
          <p:nvPicPr>
            <p:cNvPr id="13" name="Imagen 8" descr="Repsol_2012_logo.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416142" y="1219935"/>
              <a:ext cx="925257" cy="804974"/>
            </a:xfrm>
            <a:prstGeom prst="rect">
              <a:avLst/>
            </a:prstGeom>
          </p:spPr>
        </p:pic>
        <p:pic>
          <p:nvPicPr>
            <p:cNvPr id="14" name="Imagen 9" descr="Inditex.pn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792034" y="1666636"/>
              <a:ext cx="1938354" cy="231634"/>
            </a:xfrm>
            <a:prstGeom prst="rect">
              <a:avLst/>
            </a:prstGeom>
          </p:spPr>
        </p:pic>
        <p:pic>
          <p:nvPicPr>
            <p:cNvPr id="15" name="Imagen 10" descr="Schindler-Logo-300x200.png"/>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35175" y="2239282"/>
              <a:ext cx="1002660" cy="668440"/>
            </a:xfrm>
            <a:prstGeom prst="rect">
              <a:avLst/>
            </a:prstGeom>
          </p:spPr>
        </p:pic>
        <p:pic>
          <p:nvPicPr>
            <p:cNvPr id="16" name="Imagen 11" descr="saicanatur.png"/>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038613" y="2512086"/>
              <a:ext cx="1420347" cy="379003"/>
            </a:xfrm>
            <a:prstGeom prst="rect">
              <a:avLst/>
            </a:prstGeom>
          </p:spPr>
        </p:pic>
        <p:pic>
          <p:nvPicPr>
            <p:cNvPr id="17" name="Imagen 12" descr="Saint Gobain.png"/>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3676190" y="2284969"/>
              <a:ext cx="1386927" cy="639542"/>
            </a:xfrm>
            <a:prstGeom prst="rect">
              <a:avLst/>
            </a:prstGeom>
          </p:spPr>
        </p:pic>
        <p:pic>
          <p:nvPicPr>
            <p:cNvPr id="18" name="Imagen 13" descr="iberpotash-logo.bmp"/>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5355215" y="2189203"/>
              <a:ext cx="1147700" cy="685173"/>
            </a:xfrm>
            <a:prstGeom prst="rect">
              <a:avLst/>
            </a:prstGeom>
          </p:spPr>
        </p:pic>
        <p:pic>
          <p:nvPicPr>
            <p:cNvPr id="19" name="Imagen 14" descr="Ilunion.png"/>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6734003" y="2439874"/>
              <a:ext cx="1241353" cy="434501"/>
            </a:xfrm>
            <a:prstGeom prst="rect">
              <a:avLst/>
            </a:prstGeom>
          </p:spPr>
        </p:pic>
        <p:pic>
          <p:nvPicPr>
            <p:cNvPr id="20" name="Imagen 15" descr="Clece.png"/>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8204586" y="2143006"/>
              <a:ext cx="568139" cy="681236"/>
            </a:xfrm>
            <a:prstGeom prst="rect">
              <a:avLst/>
            </a:prstGeom>
          </p:spPr>
        </p:pic>
        <p:pic>
          <p:nvPicPr>
            <p:cNvPr id="21" name="Imagen 16" descr="Siemens.png"/>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9045307" y="2558024"/>
              <a:ext cx="1398415" cy="222348"/>
            </a:xfrm>
            <a:prstGeom prst="rect">
              <a:avLst/>
            </a:prstGeom>
          </p:spPr>
        </p:pic>
        <p:pic>
          <p:nvPicPr>
            <p:cNvPr id="22" name="Imagen 17" descr="carrefour.png"/>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893935" y="3225313"/>
              <a:ext cx="760288" cy="570216"/>
            </a:xfrm>
            <a:prstGeom prst="rect">
              <a:avLst/>
            </a:prstGeom>
          </p:spPr>
        </p:pic>
        <p:pic>
          <p:nvPicPr>
            <p:cNvPr id="23" name="Imagen 18" descr="Cruz Roja Española.png"/>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1853441" y="3262767"/>
              <a:ext cx="1473200" cy="660400"/>
            </a:xfrm>
            <a:prstGeom prst="rect">
              <a:avLst/>
            </a:prstGeom>
          </p:spPr>
        </p:pic>
        <p:pic>
          <p:nvPicPr>
            <p:cNvPr id="24" name="Imagen 19" descr="Alcampo.png"/>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3492380" y="3442565"/>
              <a:ext cx="1601430" cy="392989"/>
            </a:xfrm>
            <a:prstGeom prst="rect">
              <a:avLst/>
            </a:prstGeom>
          </p:spPr>
        </p:pic>
        <p:pic>
          <p:nvPicPr>
            <p:cNvPr id="25" name="Imagen 20" descr="Grupo Eulen.png"/>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5217884" y="3350679"/>
              <a:ext cx="1422362" cy="516053"/>
            </a:xfrm>
            <a:prstGeom prst="rect">
              <a:avLst/>
            </a:prstGeom>
          </p:spPr>
        </p:pic>
        <p:pic>
          <p:nvPicPr>
            <p:cNvPr id="26" name="Imagen 21" descr="Indra.png"/>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6717400" y="3392952"/>
              <a:ext cx="1269957" cy="423531"/>
            </a:xfrm>
            <a:prstGeom prst="rect">
              <a:avLst/>
            </a:prstGeom>
          </p:spPr>
        </p:pic>
        <p:pic>
          <p:nvPicPr>
            <p:cNvPr id="27" name="Imagen 22" descr="ENAIRE.png"/>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9975843" y="3451761"/>
              <a:ext cx="1737835" cy="310204"/>
            </a:xfrm>
            <a:prstGeom prst="rect">
              <a:avLst/>
            </a:prstGeom>
          </p:spPr>
        </p:pic>
        <p:pic>
          <p:nvPicPr>
            <p:cNvPr id="28" name="Imagen 23" descr="FCC.png"/>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773206" y="4228003"/>
              <a:ext cx="1068290" cy="607882"/>
            </a:xfrm>
            <a:prstGeom prst="rect">
              <a:avLst/>
            </a:prstGeom>
          </p:spPr>
        </p:pic>
        <p:pic>
          <p:nvPicPr>
            <p:cNvPr id="29" name="Imagen 24" descr="Hewlett-Packard_logo.svg.png"/>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2217607" y="4249149"/>
              <a:ext cx="973994" cy="620160"/>
            </a:xfrm>
            <a:prstGeom prst="rect">
              <a:avLst/>
            </a:prstGeom>
          </p:spPr>
        </p:pic>
        <p:pic>
          <p:nvPicPr>
            <p:cNvPr id="30" name="Imagen 25" descr="ONCE.png"/>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3492314" y="4318902"/>
              <a:ext cx="1503961" cy="466228"/>
            </a:xfrm>
            <a:prstGeom prst="rect">
              <a:avLst/>
            </a:prstGeom>
          </p:spPr>
        </p:pic>
        <p:pic>
          <p:nvPicPr>
            <p:cNvPr id="31" name="Imagen 26" descr="psapeugeotcitroencom-2.jpg"/>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5254837" y="4346217"/>
              <a:ext cx="2214512" cy="340613"/>
            </a:xfrm>
            <a:prstGeom prst="rect">
              <a:avLst/>
            </a:prstGeom>
          </p:spPr>
        </p:pic>
        <p:pic>
          <p:nvPicPr>
            <p:cNvPr id="32" name="Imagen 27" descr="Leroy_Merlin.svg.png"/>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7641754" y="3957157"/>
              <a:ext cx="1181101" cy="711613"/>
            </a:xfrm>
            <a:prstGeom prst="rect">
              <a:avLst/>
            </a:prstGeom>
          </p:spPr>
        </p:pic>
        <p:pic>
          <p:nvPicPr>
            <p:cNvPr id="33" name="Imagen 28" descr="Adecco_Logo.svg.png"/>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9090040" y="4059891"/>
              <a:ext cx="1153161" cy="625590"/>
            </a:xfrm>
            <a:prstGeom prst="rect">
              <a:avLst/>
            </a:prstGeom>
          </p:spPr>
        </p:pic>
        <p:pic>
          <p:nvPicPr>
            <p:cNvPr id="34" name="Imagen 29" descr="Faurecia_Logo.svg.png"/>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10443720" y="4278138"/>
              <a:ext cx="1398695" cy="388138"/>
            </a:xfrm>
            <a:prstGeom prst="rect">
              <a:avLst/>
            </a:prstGeom>
          </p:spPr>
        </p:pic>
        <p:pic>
          <p:nvPicPr>
            <p:cNvPr id="35" name="Imagen 30" descr="Manpower.png"/>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10752807" y="2155779"/>
              <a:ext cx="781539" cy="674729"/>
            </a:xfrm>
            <a:prstGeom prst="rect">
              <a:avLst/>
            </a:prstGeom>
          </p:spPr>
        </p:pic>
        <p:pic>
          <p:nvPicPr>
            <p:cNvPr id="36" name="Imagen 31" descr="Mercadona.png"/>
            <p:cNvPicPr>
              <a:picLocks noChangeAspect="1"/>
            </p:cNvPicPr>
            <p:nvPr/>
          </p:nvPicPr>
          <p:blipFill>
            <a:blip r:embed="rId30" cstate="email">
              <a:extLst>
                <a:ext uri="{28A0092B-C50C-407E-A947-70E740481C1C}">
                  <a14:useLocalDpi xmlns:a14="http://schemas.microsoft.com/office/drawing/2010/main"/>
                </a:ext>
              </a:extLst>
            </a:blip>
            <a:stretch>
              <a:fillRect/>
            </a:stretch>
          </p:blipFill>
          <p:spPr>
            <a:xfrm>
              <a:off x="8191130" y="3141755"/>
              <a:ext cx="1583745" cy="691440"/>
            </a:xfrm>
            <a:prstGeom prst="rect">
              <a:avLst/>
            </a:prstGeom>
          </p:spPr>
        </p:pic>
      </p:grpSp>
      <p:sp>
        <p:nvSpPr>
          <p:cNvPr id="37" name="3 Marcador de texto"/>
          <p:cNvSpPr>
            <a:spLocks noGrp="1"/>
          </p:cNvSpPr>
          <p:nvPr>
            <p:ph type="body" sz="quarter" idx="14"/>
          </p:nvPr>
        </p:nvSpPr>
        <p:spPr>
          <a:xfrm>
            <a:off x="702989" y="1039500"/>
            <a:ext cx="11041063" cy="814150"/>
          </a:xfrm>
        </p:spPr>
        <p:txBody>
          <a:bodyPr/>
          <a:lstStyle/>
          <a:p>
            <a:r>
              <a:rPr lang="es-ES_tradnl" dirty="0" smtClean="0"/>
              <a:t>Confían en nosotros</a:t>
            </a:r>
            <a:endParaRPr lang="es-ES" dirty="0"/>
          </a:p>
        </p:txBody>
      </p:sp>
    </p:spTree>
    <p:extLst>
      <p:ext uri="{BB962C8B-B14F-4D97-AF65-F5344CB8AC3E}">
        <p14:creationId xmlns:p14="http://schemas.microsoft.com/office/powerpoint/2010/main" val="181309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p:cNvSpPr>
            <a:spLocks noGrp="1"/>
          </p:cNvSpPr>
          <p:nvPr>
            <p:ph type="body" sz="quarter" idx="10"/>
          </p:nvPr>
        </p:nvSpPr>
        <p:spPr>
          <a:xfrm>
            <a:off x="5321300" y="618066"/>
            <a:ext cx="6819900" cy="1667934"/>
          </a:xfrm>
        </p:spPr>
        <p:txBody>
          <a:bodyPr/>
          <a:lstStyle/>
          <a:p>
            <a:pPr marL="0" indent="0">
              <a:buNone/>
            </a:pPr>
            <a:r>
              <a:rPr lang="es-ES_tradnl" dirty="0" smtClean="0">
                <a:solidFill>
                  <a:schemeClr val="accent4"/>
                </a:solidFill>
              </a:rPr>
              <a:t>2.  </a:t>
            </a:r>
            <a:r>
              <a:rPr lang="es-ES_tradnl" dirty="0" smtClean="0"/>
              <a:t>Actuaciones mas habituales relacionadas con ruido en PRL</a:t>
            </a:r>
            <a:endParaRPr lang="es-ES_tradnl" dirty="0"/>
          </a:p>
        </p:txBody>
      </p:sp>
      <p:sp>
        <p:nvSpPr>
          <p:cNvPr id="3" name="Marcador de número de diapositiva 2"/>
          <p:cNvSpPr>
            <a:spLocks noGrp="1"/>
          </p:cNvSpPr>
          <p:nvPr>
            <p:ph type="sldNum" sz="quarter" idx="4294967295"/>
          </p:nvPr>
        </p:nvSpPr>
        <p:spPr>
          <a:xfrm>
            <a:off x="0" y="6396038"/>
            <a:ext cx="1520825" cy="365125"/>
          </a:xfrm>
        </p:spPr>
        <p:txBody>
          <a:bodyPr/>
          <a:lstStyle/>
          <a:p>
            <a:r>
              <a:rPr lang="es-ES" smtClean="0">
                <a:solidFill>
                  <a:schemeClr val="accent1"/>
                </a:solidFill>
              </a:rPr>
              <a:t>–</a:t>
            </a:r>
            <a:r>
              <a:rPr lang="es-ES" smtClean="0"/>
              <a:t> </a:t>
            </a:r>
            <a:fld id="{99AA182C-45DF-8A49-B3CA-6271E8C4F04A}" type="slidenum">
              <a:rPr lang="es-ES" smtClean="0"/>
              <a:pPr/>
              <a:t>16</a:t>
            </a:fld>
            <a:r>
              <a:rPr lang="es-ES" smtClean="0">
                <a:solidFill>
                  <a:srgbClr val="00B2A9"/>
                </a:solidFill>
              </a:rPr>
              <a:t> –</a:t>
            </a:r>
            <a:endParaRPr lang="es-ES" dirty="0">
              <a:solidFill>
                <a:srgbClr val="00B2A9"/>
              </a:solidFill>
            </a:endParaRPr>
          </a:p>
        </p:txBody>
      </p:sp>
    </p:spTree>
    <p:extLst>
      <p:ext uri="{BB962C8B-B14F-4D97-AF65-F5344CB8AC3E}">
        <p14:creationId xmlns:p14="http://schemas.microsoft.com/office/powerpoint/2010/main" val="22326109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17</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Actuaciones mas habituales relacionadas con ruido en PRL </a:t>
            </a:r>
            <a:endParaRPr lang="es-ES_tradnl" sz="3200" dirty="0"/>
          </a:p>
        </p:txBody>
      </p:sp>
      <p:sp>
        <p:nvSpPr>
          <p:cNvPr id="4" name="Marcador de texto 3"/>
          <p:cNvSpPr>
            <a:spLocks noGrp="1"/>
          </p:cNvSpPr>
          <p:nvPr>
            <p:ph type="body" sz="quarter" idx="14"/>
          </p:nvPr>
        </p:nvSpPr>
        <p:spPr>
          <a:xfrm>
            <a:off x="2146300" y="2514600"/>
            <a:ext cx="10045700" cy="4343400"/>
          </a:xfrm>
        </p:spPr>
        <p:txBody>
          <a:bodyPr/>
          <a:lstStyle/>
          <a:p>
            <a:endParaRPr lang="es-ES_tradnl" sz="3400" b="1" dirty="0" smtClean="0"/>
          </a:p>
          <a:p>
            <a:endParaRPr lang="es-ES_tradnl" sz="3400" b="1" dirty="0"/>
          </a:p>
          <a:p>
            <a:endParaRPr lang="es-ES_tradnl" sz="3400" b="1" dirty="0" smtClean="0"/>
          </a:p>
          <a:p>
            <a:endParaRPr lang="es-ES_tradnl" sz="3400" b="1" dirty="0"/>
          </a:p>
          <a:p>
            <a:endParaRPr lang="es-ES_tradnl" sz="3400" b="1" dirty="0" smtClean="0"/>
          </a:p>
          <a:p>
            <a:pPr marL="457200" indent="-457200">
              <a:buClr>
                <a:schemeClr val="tx1">
                  <a:lumMod val="50000"/>
                </a:schemeClr>
              </a:buClr>
              <a:buFont typeface="Wingdings" panose="05000000000000000000" pitchFamily="2" charset="2"/>
              <a:buChar char="§"/>
            </a:pPr>
            <a:r>
              <a:rPr lang="es-ES_tradnl" sz="3400" b="1" dirty="0" smtClean="0"/>
              <a:t>Evaluación de la exposición a ruido</a:t>
            </a:r>
          </a:p>
          <a:p>
            <a:pPr marL="457200" indent="-457200">
              <a:buClr>
                <a:schemeClr val="tx1">
                  <a:lumMod val="50000"/>
                </a:schemeClr>
              </a:buClr>
              <a:buFont typeface="Wingdings" panose="05000000000000000000" pitchFamily="2" charset="2"/>
              <a:buChar char="§"/>
            </a:pPr>
            <a:r>
              <a:rPr lang="es-ES_tradnl" sz="3400" b="1" dirty="0"/>
              <a:t>Selección de </a:t>
            </a:r>
            <a:r>
              <a:rPr lang="es-ES_tradnl" sz="3400" b="1" dirty="0" err="1"/>
              <a:t>EPIs</a:t>
            </a:r>
            <a:r>
              <a:rPr lang="es-ES_tradnl" sz="3400" b="1" dirty="0"/>
              <a:t> </a:t>
            </a:r>
            <a:r>
              <a:rPr lang="es-ES_tradnl" sz="3400" b="1" dirty="0" smtClean="0"/>
              <a:t>auditivos</a:t>
            </a:r>
          </a:p>
          <a:p>
            <a:pPr marL="457200" indent="-457200">
              <a:buClr>
                <a:schemeClr val="tx1">
                  <a:lumMod val="50000"/>
                </a:schemeClr>
              </a:buClr>
              <a:buFont typeface="Wingdings" panose="05000000000000000000" pitchFamily="2" charset="2"/>
              <a:buChar char="§"/>
            </a:pPr>
            <a:r>
              <a:rPr lang="es-ES_tradnl" sz="3400" b="1" dirty="0" smtClean="0"/>
              <a:t>Formación</a:t>
            </a:r>
            <a:endParaRPr lang="es-ES_tradnl" sz="3400" b="1" dirty="0"/>
          </a:p>
          <a:p>
            <a:pPr marL="457200" indent="-457200">
              <a:buClr>
                <a:schemeClr val="tx1">
                  <a:lumMod val="50000"/>
                </a:schemeClr>
              </a:buClr>
              <a:buFont typeface="Wingdings" panose="05000000000000000000" pitchFamily="2" charset="2"/>
              <a:buChar char="§"/>
            </a:pPr>
            <a:r>
              <a:rPr lang="es-ES_tradnl" sz="3400" b="1" dirty="0" smtClean="0"/>
              <a:t>Vigilancia de la salud</a:t>
            </a:r>
          </a:p>
          <a:p>
            <a:endParaRPr lang="es-ES_tradnl" sz="3400" b="1" dirty="0" smtClean="0"/>
          </a:p>
          <a:p>
            <a:endParaRPr lang="es-ES_tradnl" sz="3400" b="1" dirty="0"/>
          </a:p>
          <a:p>
            <a:endParaRPr lang="es-ES_tradnl" sz="3400" b="1" dirty="0"/>
          </a:p>
        </p:txBody>
      </p:sp>
    </p:spTree>
    <p:extLst>
      <p:ext uri="{BB962C8B-B14F-4D97-AF65-F5344CB8AC3E}">
        <p14:creationId xmlns:p14="http://schemas.microsoft.com/office/powerpoint/2010/main" val="35647671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18</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Ruido no laboral vs Ruido laboral</a:t>
            </a:r>
            <a:endParaRPr lang="es-ES_tradnl" sz="3200" dirty="0"/>
          </a:p>
        </p:txBody>
      </p:sp>
      <p:sp>
        <p:nvSpPr>
          <p:cNvPr id="4" name="Marcador de texto 3"/>
          <p:cNvSpPr>
            <a:spLocks noGrp="1"/>
          </p:cNvSpPr>
          <p:nvPr>
            <p:ph type="body" sz="quarter" idx="14"/>
          </p:nvPr>
        </p:nvSpPr>
        <p:spPr>
          <a:xfrm>
            <a:off x="575469" y="960832"/>
            <a:ext cx="11464131" cy="814150"/>
          </a:xfrm>
        </p:spPr>
        <p:txBody>
          <a:bodyPr/>
          <a:lstStyle/>
          <a:p>
            <a:r>
              <a:rPr lang="es-ES_tradnl" sz="3400" b="1" dirty="0" smtClean="0"/>
              <a:t>30 </a:t>
            </a:r>
            <a:r>
              <a:rPr lang="es-ES_tradnl" sz="3400" b="1" dirty="0" err="1" smtClean="0"/>
              <a:t>dBA</a:t>
            </a:r>
            <a:r>
              <a:rPr lang="es-ES_tradnl" sz="3400" b="1" dirty="0" smtClean="0"/>
              <a:t> vs 105 </a:t>
            </a:r>
            <a:r>
              <a:rPr lang="es-ES_tradnl" sz="3400" b="1" dirty="0" err="1" smtClean="0"/>
              <a:t>dBA</a:t>
            </a:r>
            <a:endParaRPr lang="es-ES_tradnl" sz="3400" b="1" dirty="0"/>
          </a:p>
        </p:txBody>
      </p:sp>
      <p:sp>
        <p:nvSpPr>
          <p:cNvPr id="6" name="Marcador de contenido 5"/>
          <p:cNvSpPr>
            <a:spLocks noGrp="1"/>
          </p:cNvSpPr>
          <p:nvPr>
            <p:ph sz="quarter" idx="16"/>
          </p:nvPr>
        </p:nvSpPr>
        <p:spPr>
          <a:xfrm>
            <a:off x="914399" y="2209800"/>
            <a:ext cx="10702131" cy="4113935"/>
          </a:xfrm>
        </p:spPr>
        <p:txBody>
          <a:bodyPr/>
          <a:lstStyle/>
          <a:p>
            <a:r>
              <a:rPr lang="es-ES" sz="2800" b="1" dirty="0" smtClean="0">
                <a:solidFill>
                  <a:schemeClr val="bg2">
                    <a:lumMod val="10000"/>
                  </a:schemeClr>
                </a:solidFill>
                <a:latin typeface="Neo Sans" charset="0"/>
                <a:ea typeface="Neo Sans" charset="0"/>
                <a:cs typeface="Neo Sans" charset="0"/>
              </a:rPr>
              <a:t>105 dB(A) tiene 33.554.432 veces la energía de 30dBA</a:t>
            </a:r>
          </a:p>
          <a:p>
            <a:endParaRPr lang="es-ES_tradnl" sz="2800" b="1" dirty="0">
              <a:solidFill>
                <a:schemeClr val="bg2">
                  <a:lumMod val="10000"/>
                </a:schemeClr>
              </a:solidFill>
              <a:latin typeface="Neo Sans" charset="0"/>
            </a:endParaRPr>
          </a:p>
          <a:p>
            <a:endParaRPr lang="es-ES_tradnl" sz="2800" b="1" dirty="0" smtClean="0">
              <a:solidFill>
                <a:schemeClr val="bg2">
                  <a:lumMod val="10000"/>
                </a:schemeClr>
              </a:solidFill>
              <a:latin typeface="Neo Sans" charset="0"/>
            </a:endParaRPr>
          </a:p>
          <a:p>
            <a:endParaRPr lang="es-ES_tradnl" sz="2800" b="1" dirty="0">
              <a:solidFill>
                <a:schemeClr val="bg2">
                  <a:lumMod val="10000"/>
                </a:schemeClr>
              </a:solidFill>
              <a:latin typeface="Neo Sans" charset="0"/>
            </a:endParaRPr>
          </a:p>
          <a:p>
            <a:r>
              <a:rPr lang="es-ES_tradnl" sz="2800" b="1" dirty="0" smtClean="0">
                <a:solidFill>
                  <a:schemeClr val="bg2">
                    <a:lumMod val="10000"/>
                  </a:schemeClr>
                </a:solidFill>
                <a:latin typeface="Neo Sans" charset="0"/>
              </a:rPr>
              <a:t>							vs</a:t>
            </a:r>
          </a:p>
          <a:p>
            <a:endParaRPr lang="es-ES_tradnl" sz="2800" b="1" dirty="0">
              <a:solidFill>
                <a:schemeClr val="bg2">
                  <a:lumMod val="10000"/>
                </a:schemeClr>
              </a:solidFill>
              <a:latin typeface="Neo Sans" charset="0"/>
            </a:endParaRPr>
          </a:p>
          <a:p>
            <a:endParaRPr lang="es-ES_tradnl" sz="2800" b="1" dirty="0" smtClean="0">
              <a:solidFill>
                <a:schemeClr val="bg2">
                  <a:lumMod val="10000"/>
                </a:schemeClr>
              </a:solidFill>
              <a:latin typeface="Neo Sans" charset="0"/>
            </a:endParaRPr>
          </a:p>
          <a:p>
            <a:r>
              <a:rPr lang="es-ES_tradnl" sz="2800" b="1" dirty="0" smtClean="0">
                <a:solidFill>
                  <a:schemeClr val="bg2">
                    <a:lumMod val="10000"/>
                  </a:schemeClr>
                </a:solidFill>
                <a:latin typeface="Neo Sans" charset="0"/>
              </a:rPr>
              <a:t>1 gramo de TNT 4,184 10</a:t>
            </a:r>
            <a:r>
              <a:rPr lang="es-ES_tradnl" sz="2800" b="1" baseline="30000" dirty="0" smtClean="0">
                <a:solidFill>
                  <a:schemeClr val="bg2">
                    <a:lumMod val="10000"/>
                  </a:schemeClr>
                </a:solidFill>
                <a:latin typeface="Neo Sans" charset="0"/>
              </a:rPr>
              <a:t>3</a:t>
            </a:r>
            <a:r>
              <a:rPr lang="es-ES_tradnl" sz="2800" b="1" dirty="0" smtClean="0">
                <a:solidFill>
                  <a:schemeClr val="bg2">
                    <a:lumMod val="10000"/>
                  </a:schemeClr>
                </a:solidFill>
                <a:latin typeface="Neo Sans" charset="0"/>
              </a:rPr>
              <a:t>J vs B. Hiroshima</a:t>
            </a:r>
            <a:r>
              <a:rPr lang="es-ES_tradnl" sz="2800" b="1" dirty="0">
                <a:solidFill>
                  <a:schemeClr val="bg2">
                    <a:lumMod val="10000"/>
                  </a:schemeClr>
                </a:solidFill>
                <a:latin typeface="Neo Sans" charset="0"/>
              </a:rPr>
              <a:t> </a:t>
            </a:r>
            <a:r>
              <a:rPr lang="es-ES_tradnl" sz="2800" b="1" dirty="0" smtClean="0">
                <a:solidFill>
                  <a:schemeClr val="bg2">
                    <a:lumMod val="10000"/>
                  </a:schemeClr>
                </a:solidFill>
                <a:latin typeface="Neo Sans" charset="0"/>
              </a:rPr>
              <a:t>6,276 10</a:t>
            </a:r>
            <a:r>
              <a:rPr lang="es-ES_tradnl" sz="2800" b="1" baseline="30000" dirty="0" smtClean="0">
                <a:solidFill>
                  <a:schemeClr val="bg2">
                    <a:lumMod val="10000"/>
                  </a:schemeClr>
                </a:solidFill>
                <a:latin typeface="Neo Sans" charset="0"/>
              </a:rPr>
              <a:t>10</a:t>
            </a:r>
            <a:r>
              <a:rPr lang="es-ES_tradnl" sz="2800" b="1" dirty="0" smtClean="0">
                <a:solidFill>
                  <a:schemeClr val="bg2">
                    <a:lumMod val="10000"/>
                  </a:schemeClr>
                </a:solidFill>
                <a:latin typeface="Neo Sans" charset="0"/>
              </a:rPr>
              <a:t>J </a:t>
            </a:r>
          </a:p>
          <a:p>
            <a:endParaRPr lang="es-ES_tradnl" sz="2800" b="1" dirty="0">
              <a:solidFill>
                <a:schemeClr val="bg2">
                  <a:lumMod val="10000"/>
                </a:schemeClr>
              </a:solidFill>
              <a:latin typeface="Neo Sans" charset="0"/>
            </a:endParaRPr>
          </a:p>
        </p:txBody>
      </p:sp>
      <p:pic>
        <p:nvPicPr>
          <p:cNvPr id="2050" name="Picture 2" descr="D:\olmo50\Escritorio\pesa-patrn_-1-g.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666999" y="4241800"/>
            <a:ext cx="897465" cy="673099"/>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D:\olmo50\Escritorio\bomba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2650330"/>
            <a:ext cx="5740400" cy="32289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D:\olmo50\Mis Documentos ( Local )\Documentacion trabajo\logo_quironprevencion_alta_peq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9553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19</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Referencias legales</a:t>
            </a:r>
            <a:endParaRPr lang="es-ES_tradnl" sz="3200" dirty="0"/>
          </a:p>
        </p:txBody>
      </p:sp>
      <p:sp>
        <p:nvSpPr>
          <p:cNvPr id="4" name="Marcador de texto 3"/>
          <p:cNvSpPr>
            <a:spLocks noGrp="1"/>
          </p:cNvSpPr>
          <p:nvPr>
            <p:ph type="body" sz="quarter" idx="14"/>
          </p:nvPr>
        </p:nvSpPr>
        <p:spPr>
          <a:xfrm>
            <a:off x="575469" y="960832"/>
            <a:ext cx="11464131" cy="814150"/>
          </a:xfrm>
        </p:spPr>
        <p:txBody>
          <a:bodyPr/>
          <a:lstStyle/>
          <a:p>
            <a:r>
              <a:rPr lang="es-ES_tradnl" sz="3400" b="1" dirty="0" smtClean="0"/>
              <a:t>Referencias legales en Prevención de riesgos laborales</a:t>
            </a:r>
            <a:endParaRPr lang="es-ES_tradnl" sz="3400" b="1" dirty="0"/>
          </a:p>
        </p:txBody>
      </p:sp>
      <p:sp>
        <p:nvSpPr>
          <p:cNvPr id="6" name="Marcador de contenido 5"/>
          <p:cNvSpPr>
            <a:spLocks noGrp="1"/>
          </p:cNvSpPr>
          <p:nvPr>
            <p:ph sz="quarter" idx="16"/>
          </p:nvPr>
        </p:nvSpPr>
        <p:spPr>
          <a:xfrm>
            <a:off x="914399" y="2209800"/>
            <a:ext cx="10702131" cy="4113935"/>
          </a:xfrm>
        </p:spPr>
        <p:txBody>
          <a:bodyPr>
            <a:normAutofit lnSpcReduction="10000"/>
          </a:bodyPr>
          <a:lstStyle/>
          <a:p>
            <a:pPr algn="just"/>
            <a:r>
              <a:rPr lang="es-ES" sz="2800" b="1" dirty="0">
                <a:solidFill>
                  <a:schemeClr val="bg2">
                    <a:lumMod val="10000"/>
                  </a:schemeClr>
                </a:solidFill>
                <a:latin typeface="Neo Sans" charset="0"/>
                <a:ea typeface="Neo Sans" charset="0"/>
                <a:cs typeface="Neo Sans" charset="0"/>
              </a:rPr>
              <a:t>LEY 31/1995, de 8 de noviembre, de Prevención de Riesgos Laborales.</a:t>
            </a:r>
          </a:p>
          <a:p>
            <a:pPr algn="just"/>
            <a:endParaRPr lang="es-ES_tradnl" sz="2800" b="1" dirty="0" smtClean="0">
              <a:solidFill>
                <a:schemeClr val="bg2">
                  <a:lumMod val="10000"/>
                </a:schemeClr>
              </a:solidFill>
              <a:latin typeface="Neo Sans" charset="0"/>
              <a:ea typeface="Neo Sans" charset="0"/>
              <a:cs typeface="Neo Sans" charset="0"/>
            </a:endParaRPr>
          </a:p>
          <a:p>
            <a:pPr algn="just"/>
            <a:r>
              <a:rPr lang="es-ES" sz="2800" b="1" dirty="0">
                <a:solidFill>
                  <a:schemeClr val="bg2">
                    <a:lumMod val="10000"/>
                  </a:schemeClr>
                </a:solidFill>
                <a:latin typeface="Neo Sans" charset="0"/>
                <a:ea typeface="Neo Sans" charset="0"/>
                <a:cs typeface="Neo Sans" charset="0"/>
              </a:rPr>
              <a:t>REAL DECRETO 39/1997, de 17 de enero, por el que se aprueba el Reglamento de los Servicios de Prevención. </a:t>
            </a:r>
            <a:endParaRPr lang="es-ES" sz="2800" b="1" dirty="0" smtClean="0">
              <a:solidFill>
                <a:schemeClr val="bg2">
                  <a:lumMod val="10000"/>
                </a:schemeClr>
              </a:solidFill>
              <a:latin typeface="Neo Sans" charset="0"/>
              <a:ea typeface="Neo Sans" charset="0"/>
              <a:cs typeface="Neo Sans" charset="0"/>
            </a:endParaRPr>
          </a:p>
          <a:p>
            <a:pPr algn="just"/>
            <a:endParaRPr lang="es-ES" sz="2800" b="1" dirty="0">
              <a:solidFill>
                <a:schemeClr val="bg2">
                  <a:lumMod val="10000"/>
                </a:schemeClr>
              </a:solidFill>
              <a:latin typeface="Neo Sans" charset="0"/>
              <a:ea typeface="Neo Sans" charset="0"/>
              <a:cs typeface="Neo Sans" charset="0"/>
            </a:endParaRPr>
          </a:p>
          <a:p>
            <a:pPr algn="just"/>
            <a:r>
              <a:rPr lang="es-ES" sz="2800" b="1" dirty="0" smtClean="0">
                <a:solidFill>
                  <a:schemeClr val="bg2">
                    <a:lumMod val="10000"/>
                  </a:schemeClr>
                </a:solidFill>
                <a:latin typeface="Neo Sans" charset="0"/>
                <a:ea typeface="Neo Sans" charset="0"/>
                <a:cs typeface="Neo Sans" charset="0"/>
              </a:rPr>
              <a:t>REAL </a:t>
            </a:r>
            <a:r>
              <a:rPr lang="es-ES" sz="2800" b="1" dirty="0">
                <a:solidFill>
                  <a:schemeClr val="bg2">
                    <a:lumMod val="10000"/>
                  </a:schemeClr>
                </a:solidFill>
                <a:latin typeface="Neo Sans" charset="0"/>
                <a:ea typeface="Neo Sans" charset="0"/>
                <a:cs typeface="Neo Sans" charset="0"/>
              </a:rPr>
              <a:t>DECRETO 286/2006, de 10 de marzo, sobre la protección de la salud y la seguridad de los trabajadores contra los riesgos relacionados con la exposición al ruido.</a:t>
            </a:r>
          </a:p>
          <a:p>
            <a:endParaRPr lang="es-ES_tradnl" dirty="0"/>
          </a:p>
        </p:txBody>
      </p:sp>
    </p:spTree>
    <p:extLst>
      <p:ext uri="{BB962C8B-B14F-4D97-AF65-F5344CB8AC3E}">
        <p14:creationId xmlns:p14="http://schemas.microsoft.com/office/powerpoint/2010/main" val="9795326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20</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Aplicación del RD de ruido</a:t>
            </a:r>
            <a:endParaRPr lang="es-ES_tradnl" sz="3200" dirty="0"/>
          </a:p>
        </p:txBody>
      </p:sp>
      <p:sp>
        <p:nvSpPr>
          <p:cNvPr id="10" name="Text Box 2"/>
          <p:cNvSpPr txBox="1">
            <a:spLocks noChangeArrowheads="1"/>
          </p:cNvSpPr>
          <p:nvPr/>
        </p:nvSpPr>
        <p:spPr bwMode="auto">
          <a:xfrm>
            <a:off x="1102785" y="2074412"/>
            <a:ext cx="5954183" cy="345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0087" rIns="80175" bIns="40087">
            <a:spAutoFit/>
          </a:bodyPr>
          <a:lstStyle>
            <a:lvl1pPr defTabSz="801688">
              <a:defRPr sz="2400">
                <a:solidFill>
                  <a:schemeClr val="tx1"/>
                </a:solidFill>
                <a:latin typeface="Times New Roman" pitchFamily="18" charset="0"/>
              </a:defRPr>
            </a:lvl1pPr>
            <a:lvl2pPr marL="742950" indent="-285750" defTabSz="801688">
              <a:defRPr sz="2400">
                <a:solidFill>
                  <a:schemeClr val="tx1"/>
                </a:solidFill>
                <a:latin typeface="Times New Roman" pitchFamily="18" charset="0"/>
              </a:defRPr>
            </a:lvl2pPr>
            <a:lvl3pPr marL="1143000" indent="-228600" defTabSz="801688">
              <a:defRPr sz="2400">
                <a:solidFill>
                  <a:schemeClr val="tx1"/>
                </a:solidFill>
                <a:latin typeface="Times New Roman" pitchFamily="18" charset="0"/>
              </a:defRPr>
            </a:lvl3pPr>
            <a:lvl4pPr marL="1600200" indent="-228600" defTabSz="801688">
              <a:defRPr sz="2400">
                <a:solidFill>
                  <a:schemeClr val="tx1"/>
                </a:solidFill>
                <a:latin typeface="Times New Roman" pitchFamily="18" charset="0"/>
              </a:defRPr>
            </a:lvl4pPr>
            <a:lvl5pPr marL="2057400" indent="-228600" defTabSz="801688">
              <a:defRPr sz="2400">
                <a:solidFill>
                  <a:schemeClr val="tx1"/>
                </a:solidFill>
                <a:latin typeface="Times New Roman" pitchFamily="18" charset="0"/>
              </a:defRPr>
            </a:lvl5pPr>
            <a:lvl6pPr marL="2514600" indent="-228600" algn="r" defTabSz="801688" eaLnBrk="0" fontAlgn="base" hangingPunct="0">
              <a:spcBef>
                <a:spcPct val="0"/>
              </a:spcBef>
              <a:spcAft>
                <a:spcPct val="0"/>
              </a:spcAft>
              <a:defRPr sz="2400">
                <a:solidFill>
                  <a:schemeClr val="tx1"/>
                </a:solidFill>
                <a:latin typeface="Times New Roman" pitchFamily="18" charset="0"/>
              </a:defRPr>
            </a:lvl6pPr>
            <a:lvl7pPr marL="2971800" indent="-228600" algn="r" defTabSz="801688" eaLnBrk="0" fontAlgn="base" hangingPunct="0">
              <a:spcBef>
                <a:spcPct val="0"/>
              </a:spcBef>
              <a:spcAft>
                <a:spcPct val="0"/>
              </a:spcAft>
              <a:defRPr sz="2400">
                <a:solidFill>
                  <a:schemeClr val="tx1"/>
                </a:solidFill>
                <a:latin typeface="Times New Roman" pitchFamily="18" charset="0"/>
              </a:defRPr>
            </a:lvl7pPr>
            <a:lvl8pPr marL="3429000" indent="-228600" algn="r" defTabSz="801688" eaLnBrk="0" fontAlgn="base" hangingPunct="0">
              <a:spcBef>
                <a:spcPct val="0"/>
              </a:spcBef>
              <a:spcAft>
                <a:spcPct val="0"/>
              </a:spcAft>
              <a:defRPr sz="2400">
                <a:solidFill>
                  <a:schemeClr val="tx1"/>
                </a:solidFill>
                <a:latin typeface="Times New Roman" pitchFamily="18" charset="0"/>
              </a:defRPr>
            </a:lvl8pPr>
            <a:lvl9pPr marL="3886200" indent="-228600" algn="r" defTabSz="801688" eaLnBrk="0" fontAlgn="base" hangingPunct="0">
              <a:spcBef>
                <a:spcPct val="0"/>
              </a:spcBef>
              <a:spcAft>
                <a:spcPct val="0"/>
              </a:spcAft>
              <a:defRPr sz="2400">
                <a:solidFill>
                  <a:schemeClr val="tx1"/>
                </a:solidFill>
                <a:latin typeface="Times New Roman" pitchFamily="18" charset="0"/>
              </a:defRPr>
            </a:lvl9pPr>
          </a:lstStyle>
          <a:p>
            <a:r>
              <a:rPr lang="es-ES" altLang="es-ES" sz="3400" b="1" dirty="0">
                <a:solidFill>
                  <a:schemeClr val="accent1"/>
                </a:solidFill>
                <a:latin typeface="Neo Sans" charset="0"/>
                <a:ea typeface="Neo Sans" charset="0"/>
                <a:cs typeface="Neo Sans" charset="0"/>
              </a:rPr>
              <a:t>Ámbito de aplicación </a:t>
            </a:r>
          </a:p>
          <a:p>
            <a:r>
              <a:rPr lang="es-ES" altLang="es-ES" sz="2800" dirty="0">
                <a:solidFill>
                  <a:schemeClr val="bg2">
                    <a:lumMod val="10000"/>
                  </a:schemeClr>
                </a:solidFill>
                <a:latin typeface="Verdana" pitchFamily="34" charset="0"/>
              </a:rPr>
              <a:t>Se aplicarán a las actividades en las que los trabajadores estén o puedan estar expuestos a riesgos derivados del ruido como consecuencia de su trabajo.</a:t>
            </a:r>
            <a:r>
              <a:rPr lang="es-ES" altLang="es-ES" dirty="0">
                <a:solidFill>
                  <a:schemeClr val="bg2">
                    <a:lumMod val="10000"/>
                  </a:schemeClr>
                </a:solidFill>
              </a:rPr>
              <a:t> </a:t>
            </a:r>
          </a:p>
          <a:p>
            <a:pPr algn="just" eaLnBrk="1" hangingPunct="1">
              <a:lnSpc>
                <a:spcPts val="2100"/>
              </a:lnSpc>
              <a:spcBef>
                <a:spcPts val="13"/>
              </a:spcBef>
              <a:spcAft>
                <a:spcPts val="13"/>
              </a:spcAft>
            </a:pPr>
            <a:endParaRPr lang="es-ES" altLang="es-ES" sz="2500" dirty="0">
              <a:solidFill>
                <a:srgbClr val="868686"/>
              </a:solidFill>
              <a:latin typeface="Verdana" pitchFamily="34" charset="0"/>
            </a:endParaRPr>
          </a:p>
        </p:txBody>
      </p:sp>
      <p:pic>
        <p:nvPicPr>
          <p:cNvPr id="11" name="Picture 5" descr="42-1666564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0834" y="1569587"/>
            <a:ext cx="5101167"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95249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21</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Valores límite del RD de ruido</a:t>
            </a:r>
            <a:endParaRPr lang="es-ES_tradnl" sz="3200" dirty="0"/>
          </a:p>
        </p:txBody>
      </p:sp>
      <p:sp>
        <p:nvSpPr>
          <p:cNvPr id="12" name="Text Box 2"/>
          <p:cNvSpPr txBox="1">
            <a:spLocks noChangeArrowheads="1"/>
          </p:cNvSpPr>
          <p:nvPr/>
        </p:nvSpPr>
        <p:spPr bwMode="auto">
          <a:xfrm>
            <a:off x="174920" y="1741882"/>
            <a:ext cx="10320867" cy="434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0087" rIns="80175" bIns="40087">
            <a:spAutoFit/>
          </a:bodyPr>
          <a:lstStyle>
            <a:lvl1pPr defTabSz="801688">
              <a:defRPr sz="2400">
                <a:solidFill>
                  <a:schemeClr val="tx1"/>
                </a:solidFill>
                <a:latin typeface="Times New Roman" pitchFamily="18" charset="0"/>
              </a:defRPr>
            </a:lvl1pPr>
            <a:lvl2pPr marL="742950" indent="-285750" defTabSz="801688">
              <a:defRPr sz="2400">
                <a:solidFill>
                  <a:schemeClr val="tx1"/>
                </a:solidFill>
                <a:latin typeface="Times New Roman" pitchFamily="18" charset="0"/>
              </a:defRPr>
            </a:lvl2pPr>
            <a:lvl3pPr marL="1143000" indent="-228600" defTabSz="801688">
              <a:defRPr sz="2400">
                <a:solidFill>
                  <a:schemeClr val="tx1"/>
                </a:solidFill>
                <a:latin typeface="Times New Roman" pitchFamily="18" charset="0"/>
              </a:defRPr>
            </a:lvl3pPr>
            <a:lvl4pPr marL="1600200" indent="-228600" defTabSz="801688">
              <a:defRPr sz="2400">
                <a:solidFill>
                  <a:schemeClr val="tx1"/>
                </a:solidFill>
                <a:latin typeface="Times New Roman" pitchFamily="18" charset="0"/>
              </a:defRPr>
            </a:lvl4pPr>
            <a:lvl5pPr marL="2057400" indent="-228600" defTabSz="801688">
              <a:defRPr sz="2400">
                <a:solidFill>
                  <a:schemeClr val="tx1"/>
                </a:solidFill>
                <a:latin typeface="Times New Roman" pitchFamily="18" charset="0"/>
              </a:defRPr>
            </a:lvl5pPr>
            <a:lvl6pPr marL="2514600" indent="-228600" algn="r" defTabSz="801688" eaLnBrk="0" fontAlgn="base" hangingPunct="0">
              <a:spcBef>
                <a:spcPct val="0"/>
              </a:spcBef>
              <a:spcAft>
                <a:spcPct val="0"/>
              </a:spcAft>
              <a:defRPr sz="2400">
                <a:solidFill>
                  <a:schemeClr val="tx1"/>
                </a:solidFill>
                <a:latin typeface="Times New Roman" pitchFamily="18" charset="0"/>
              </a:defRPr>
            </a:lvl6pPr>
            <a:lvl7pPr marL="2971800" indent="-228600" algn="r" defTabSz="801688" eaLnBrk="0" fontAlgn="base" hangingPunct="0">
              <a:spcBef>
                <a:spcPct val="0"/>
              </a:spcBef>
              <a:spcAft>
                <a:spcPct val="0"/>
              </a:spcAft>
              <a:defRPr sz="2400">
                <a:solidFill>
                  <a:schemeClr val="tx1"/>
                </a:solidFill>
                <a:latin typeface="Times New Roman" pitchFamily="18" charset="0"/>
              </a:defRPr>
            </a:lvl7pPr>
            <a:lvl8pPr marL="3429000" indent="-228600" algn="r" defTabSz="801688" eaLnBrk="0" fontAlgn="base" hangingPunct="0">
              <a:spcBef>
                <a:spcPct val="0"/>
              </a:spcBef>
              <a:spcAft>
                <a:spcPct val="0"/>
              </a:spcAft>
              <a:defRPr sz="2400">
                <a:solidFill>
                  <a:schemeClr val="tx1"/>
                </a:solidFill>
                <a:latin typeface="Times New Roman" pitchFamily="18" charset="0"/>
              </a:defRPr>
            </a:lvl8pPr>
            <a:lvl9pPr marL="3886200" indent="-228600" algn="r" defTabSz="801688"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s-ES" altLang="es-ES" sz="2800" b="1" dirty="0">
                <a:solidFill>
                  <a:schemeClr val="bg2">
                    <a:lumMod val="10000"/>
                  </a:schemeClr>
                </a:solidFill>
                <a:latin typeface="Verdana" pitchFamily="34" charset="0"/>
              </a:rPr>
              <a:t>Valores límites</a:t>
            </a:r>
          </a:p>
          <a:p>
            <a:pPr algn="l" eaLnBrk="1" hangingPunct="1"/>
            <a:endParaRPr lang="es-ES" altLang="es-ES" sz="2800" dirty="0">
              <a:solidFill>
                <a:schemeClr val="bg2">
                  <a:lumMod val="10000"/>
                </a:schemeClr>
              </a:solidFill>
              <a:latin typeface="Verdana" pitchFamily="34" charset="0"/>
            </a:endParaRPr>
          </a:p>
          <a:p>
            <a:pPr algn="l" eaLnBrk="1" hangingPunct="1"/>
            <a:r>
              <a:rPr lang="es-ES" altLang="es-ES" sz="2800" dirty="0">
                <a:solidFill>
                  <a:schemeClr val="bg2">
                    <a:lumMod val="10000"/>
                  </a:schemeClr>
                </a:solidFill>
                <a:latin typeface="Verdana" pitchFamily="34" charset="0"/>
              </a:rPr>
              <a:t>VLE </a:t>
            </a:r>
            <a:r>
              <a:rPr lang="es-ES" altLang="es-ES" sz="2800" dirty="0" err="1">
                <a:solidFill>
                  <a:schemeClr val="bg2">
                    <a:lumMod val="10000"/>
                  </a:schemeClr>
                </a:solidFill>
                <a:latin typeface="Verdana" pitchFamily="34" charset="0"/>
              </a:rPr>
              <a:t>L</a:t>
            </a:r>
            <a:r>
              <a:rPr lang="es-ES" altLang="es-ES" sz="2800" baseline="-25000" dirty="0" err="1">
                <a:solidFill>
                  <a:schemeClr val="bg2">
                    <a:lumMod val="10000"/>
                  </a:schemeClr>
                </a:solidFill>
                <a:latin typeface="Verdana" pitchFamily="34" charset="0"/>
              </a:rPr>
              <a:t>aeq,d</a:t>
            </a:r>
            <a:r>
              <a:rPr lang="es-ES" altLang="es-ES" sz="2800" dirty="0">
                <a:solidFill>
                  <a:schemeClr val="bg2">
                    <a:lumMod val="10000"/>
                  </a:schemeClr>
                </a:solidFill>
                <a:latin typeface="Verdana" pitchFamily="34" charset="0"/>
              </a:rPr>
              <a:t> = 87dB(A) </a:t>
            </a:r>
            <a:r>
              <a:rPr lang="es-ES" altLang="es-ES" sz="2800" dirty="0" err="1">
                <a:solidFill>
                  <a:schemeClr val="bg2">
                    <a:lumMod val="10000"/>
                  </a:schemeClr>
                </a:solidFill>
                <a:latin typeface="Verdana" pitchFamily="34" charset="0"/>
              </a:rPr>
              <a:t>L</a:t>
            </a:r>
            <a:r>
              <a:rPr lang="es-ES" altLang="es-ES" sz="2800" baseline="-25000" dirty="0" err="1">
                <a:solidFill>
                  <a:schemeClr val="bg2">
                    <a:lumMod val="10000"/>
                  </a:schemeClr>
                </a:solidFill>
                <a:latin typeface="Verdana" pitchFamily="34" charset="0"/>
              </a:rPr>
              <a:t>pico</a:t>
            </a:r>
            <a:r>
              <a:rPr lang="es-ES" altLang="es-ES" sz="2800" dirty="0">
                <a:solidFill>
                  <a:schemeClr val="bg2">
                    <a:lumMod val="10000"/>
                  </a:schemeClr>
                </a:solidFill>
                <a:latin typeface="Verdana" pitchFamily="34" charset="0"/>
              </a:rPr>
              <a:t>= 140dB(C)</a:t>
            </a:r>
          </a:p>
          <a:p>
            <a:pPr algn="l" eaLnBrk="1" hangingPunct="1"/>
            <a:endParaRPr lang="es-ES" altLang="es-ES" sz="2800" dirty="0">
              <a:solidFill>
                <a:schemeClr val="bg2">
                  <a:lumMod val="10000"/>
                </a:schemeClr>
              </a:solidFill>
              <a:latin typeface="Verdana" pitchFamily="34" charset="0"/>
            </a:endParaRPr>
          </a:p>
          <a:p>
            <a:pPr algn="l" eaLnBrk="1" hangingPunct="1"/>
            <a:r>
              <a:rPr lang="es-ES" altLang="es-ES" sz="2800" b="1" dirty="0">
                <a:solidFill>
                  <a:schemeClr val="bg2">
                    <a:lumMod val="10000"/>
                  </a:schemeClr>
                </a:solidFill>
                <a:latin typeface="Verdana" pitchFamily="34" charset="0"/>
              </a:rPr>
              <a:t>Niveles de acción</a:t>
            </a:r>
          </a:p>
          <a:p>
            <a:pPr algn="l" eaLnBrk="1" hangingPunct="1"/>
            <a:endParaRPr lang="es-ES" altLang="es-ES" sz="2800" b="1" dirty="0">
              <a:solidFill>
                <a:schemeClr val="bg2">
                  <a:lumMod val="10000"/>
                </a:schemeClr>
              </a:solidFill>
              <a:latin typeface="Verdana" pitchFamily="34" charset="0"/>
            </a:endParaRPr>
          </a:p>
          <a:p>
            <a:pPr algn="l" eaLnBrk="1" hangingPunct="1"/>
            <a:r>
              <a:rPr lang="es-ES" altLang="es-ES" sz="2800" dirty="0">
                <a:solidFill>
                  <a:schemeClr val="bg2">
                    <a:lumMod val="10000"/>
                  </a:schemeClr>
                </a:solidFill>
                <a:latin typeface="Verdana" pitchFamily="34" charset="0"/>
              </a:rPr>
              <a:t>VSEA </a:t>
            </a:r>
            <a:r>
              <a:rPr lang="es-ES" altLang="es-ES" sz="2800" dirty="0" err="1">
                <a:solidFill>
                  <a:schemeClr val="bg2">
                    <a:lumMod val="10000"/>
                  </a:schemeClr>
                </a:solidFill>
                <a:latin typeface="Verdana" pitchFamily="34" charset="0"/>
              </a:rPr>
              <a:t>L</a:t>
            </a:r>
            <a:r>
              <a:rPr lang="es-ES" altLang="es-ES" sz="2800" baseline="-25000" dirty="0" err="1">
                <a:solidFill>
                  <a:schemeClr val="bg2">
                    <a:lumMod val="10000"/>
                  </a:schemeClr>
                </a:solidFill>
                <a:latin typeface="Verdana" pitchFamily="34" charset="0"/>
              </a:rPr>
              <a:t>aeq,d</a:t>
            </a:r>
            <a:r>
              <a:rPr lang="es-ES" altLang="es-ES" sz="2800" dirty="0">
                <a:solidFill>
                  <a:schemeClr val="bg2">
                    <a:lumMod val="10000"/>
                  </a:schemeClr>
                </a:solidFill>
                <a:latin typeface="Verdana" pitchFamily="34" charset="0"/>
              </a:rPr>
              <a:t> = 85dB(A) </a:t>
            </a:r>
            <a:r>
              <a:rPr lang="es-ES" altLang="es-ES" sz="2800" dirty="0" err="1">
                <a:solidFill>
                  <a:schemeClr val="bg2">
                    <a:lumMod val="10000"/>
                  </a:schemeClr>
                </a:solidFill>
                <a:latin typeface="Verdana" pitchFamily="34" charset="0"/>
              </a:rPr>
              <a:t>L</a:t>
            </a:r>
            <a:r>
              <a:rPr lang="es-ES" altLang="es-ES" sz="2800" baseline="-25000" dirty="0" err="1">
                <a:solidFill>
                  <a:schemeClr val="bg2">
                    <a:lumMod val="10000"/>
                  </a:schemeClr>
                </a:solidFill>
                <a:latin typeface="Verdana" pitchFamily="34" charset="0"/>
              </a:rPr>
              <a:t>pico</a:t>
            </a:r>
            <a:r>
              <a:rPr lang="es-ES" altLang="es-ES" sz="2800" dirty="0">
                <a:solidFill>
                  <a:schemeClr val="bg2">
                    <a:lumMod val="10000"/>
                  </a:schemeClr>
                </a:solidFill>
                <a:latin typeface="Verdana" pitchFamily="34" charset="0"/>
              </a:rPr>
              <a:t>= 137dB(C)</a:t>
            </a:r>
          </a:p>
          <a:p>
            <a:pPr algn="l" eaLnBrk="1" hangingPunct="1"/>
            <a:endParaRPr lang="es-ES" altLang="es-ES" sz="2800" dirty="0">
              <a:solidFill>
                <a:schemeClr val="bg2">
                  <a:lumMod val="10000"/>
                </a:schemeClr>
              </a:solidFill>
              <a:latin typeface="Verdana" pitchFamily="34" charset="0"/>
            </a:endParaRPr>
          </a:p>
          <a:p>
            <a:pPr algn="l" eaLnBrk="1" hangingPunct="1"/>
            <a:r>
              <a:rPr lang="es-ES" altLang="es-ES" sz="2800" dirty="0">
                <a:solidFill>
                  <a:schemeClr val="bg2">
                    <a:lumMod val="10000"/>
                  </a:schemeClr>
                </a:solidFill>
                <a:latin typeface="Verdana" pitchFamily="34" charset="0"/>
              </a:rPr>
              <a:t>VIEA </a:t>
            </a:r>
            <a:r>
              <a:rPr lang="es-ES" altLang="es-ES" sz="2800" dirty="0" err="1">
                <a:solidFill>
                  <a:schemeClr val="bg2">
                    <a:lumMod val="10000"/>
                  </a:schemeClr>
                </a:solidFill>
                <a:latin typeface="Verdana" pitchFamily="34" charset="0"/>
              </a:rPr>
              <a:t>L</a:t>
            </a:r>
            <a:r>
              <a:rPr lang="es-ES" altLang="es-ES" sz="2800" baseline="-25000" dirty="0" err="1">
                <a:solidFill>
                  <a:schemeClr val="bg2">
                    <a:lumMod val="10000"/>
                  </a:schemeClr>
                </a:solidFill>
                <a:latin typeface="Verdana" pitchFamily="34" charset="0"/>
              </a:rPr>
              <a:t>aeq,d</a:t>
            </a:r>
            <a:r>
              <a:rPr lang="es-ES" altLang="es-ES" sz="2800" dirty="0">
                <a:solidFill>
                  <a:schemeClr val="bg2">
                    <a:lumMod val="10000"/>
                  </a:schemeClr>
                </a:solidFill>
                <a:latin typeface="Verdana" pitchFamily="34" charset="0"/>
              </a:rPr>
              <a:t> = 80dB(A) </a:t>
            </a:r>
            <a:r>
              <a:rPr lang="es-ES" altLang="es-ES" sz="2800" dirty="0" err="1">
                <a:solidFill>
                  <a:schemeClr val="bg2">
                    <a:lumMod val="10000"/>
                  </a:schemeClr>
                </a:solidFill>
                <a:latin typeface="Verdana" pitchFamily="34" charset="0"/>
              </a:rPr>
              <a:t>L</a:t>
            </a:r>
            <a:r>
              <a:rPr lang="es-ES" altLang="es-ES" sz="2800" baseline="-25000" dirty="0" err="1">
                <a:solidFill>
                  <a:schemeClr val="bg2">
                    <a:lumMod val="10000"/>
                  </a:schemeClr>
                </a:solidFill>
                <a:latin typeface="Verdana" pitchFamily="34" charset="0"/>
              </a:rPr>
              <a:t>pico</a:t>
            </a:r>
            <a:r>
              <a:rPr lang="es-ES" altLang="es-ES" sz="2800" dirty="0">
                <a:solidFill>
                  <a:schemeClr val="bg2">
                    <a:lumMod val="10000"/>
                  </a:schemeClr>
                </a:solidFill>
                <a:latin typeface="Verdana" pitchFamily="34" charset="0"/>
              </a:rPr>
              <a:t>= 135dB(C)</a:t>
            </a:r>
          </a:p>
          <a:p>
            <a:pPr algn="l" eaLnBrk="1" hangingPunct="1"/>
            <a:endParaRPr lang="es-ES" altLang="es-ES" sz="2800" dirty="0">
              <a:solidFill>
                <a:srgbClr val="868686"/>
              </a:solidFill>
              <a:latin typeface="Verdana" pitchFamily="34" charset="0"/>
            </a:endParaRPr>
          </a:p>
        </p:txBody>
      </p:sp>
      <p:pic>
        <p:nvPicPr>
          <p:cNvPr id="13" name="Picture 5" descr="42-152946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2053" y="2254575"/>
            <a:ext cx="4997373" cy="330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2676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22</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Medición de ruido</a:t>
            </a:r>
            <a:endParaRPr lang="es-ES_tradnl" sz="3200" dirty="0"/>
          </a:p>
        </p:txBody>
      </p:sp>
      <p:sp>
        <p:nvSpPr>
          <p:cNvPr id="7" name="Text Box 3"/>
          <p:cNvSpPr txBox="1">
            <a:spLocks noChangeArrowheads="1"/>
          </p:cNvSpPr>
          <p:nvPr/>
        </p:nvSpPr>
        <p:spPr bwMode="auto">
          <a:xfrm>
            <a:off x="5562600" y="3222171"/>
            <a:ext cx="42545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s-ES" altLang="es-ES" sz="3600" b="1" dirty="0">
                <a:solidFill>
                  <a:schemeClr val="accent1"/>
                </a:solidFill>
                <a:latin typeface="Neo Sans"/>
                <a:ea typeface="Neo Sans" charset="0"/>
                <a:cs typeface="Neo Sans" charset="0"/>
              </a:rPr>
              <a:t>Estimar</a:t>
            </a:r>
            <a:r>
              <a:rPr lang="es-ES" altLang="es-ES" sz="3600" b="1" dirty="0">
                <a:solidFill>
                  <a:schemeClr val="accent1"/>
                </a:solidFill>
                <a:latin typeface="Neo Sans"/>
              </a:rPr>
              <a:t> el </a:t>
            </a:r>
            <a:r>
              <a:rPr lang="es-ES" altLang="es-ES" sz="3600" b="1" dirty="0" err="1">
                <a:solidFill>
                  <a:schemeClr val="accent1"/>
                </a:solidFill>
                <a:latin typeface="Neo Sans"/>
              </a:rPr>
              <a:t>L</a:t>
            </a:r>
            <a:r>
              <a:rPr lang="es-ES" altLang="es-ES" sz="3600" b="1" baseline="-25000" dirty="0" err="1">
                <a:solidFill>
                  <a:schemeClr val="accent1"/>
                </a:solidFill>
                <a:latin typeface="Neo Sans"/>
              </a:rPr>
              <a:t>aeq,d</a:t>
            </a:r>
            <a:endParaRPr lang="es-ES" altLang="es-ES" sz="3600" b="1" baseline="-25000" dirty="0">
              <a:solidFill>
                <a:schemeClr val="accent1"/>
              </a:solidFill>
              <a:latin typeface="Neo Sans"/>
            </a:endParaRPr>
          </a:p>
          <a:p>
            <a:pPr eaLnBrk="1" hangingPunct="1">
              <a:spcBef>
                <a:spcPct val="50000"/>
              </a:spcBef>
            </a:pPr>
            <a:r>
              <a:rPr lang="es-ES" altLang="es-ES" sz="3600" b="1" dirty="0">
                <a:solidFill>
                  <a:schemeClr val="accent1"/>
                </a:solidFill>
                <a:latin typeface="Neo Sans"/>
              </a:rPr>
              <a:t>Clasificar y actuar</a:t>
            </a:r>
          </a:p>
        </p:txBody>
      </p:sp>
      <p:pic>
        <p:nvPicPr>
          <p:cNvPr id="13" name="Picture 12" descr="C:\Documents and Settings\olmo50\Escritorio\documentacion\ruido\MVC-008F_32.JPG"/>
          <p:cNvPicPr>
            <a:picLocks noChangeAspect="1" noChangeArrowheads="1"/>
          </p:cNvPicPr>
          <p:nvPr/>
        </p:nvPicPr>
        <p:blipFill>
          <a:blip r:embed="rId4">
            <a:extLst>
              <a:ext uri="{28A0092B-C50C-407E-A947-70E740481C1C}">
                <a14:useLocalDpi xmlns:a14="http://schemas.microsoft.com/office/drawing/2010/main" val="0"/>
              </a:ext>
            </a:extLst>
          </a:blip>
          <a:srcRect l="10001" t="5113"/>
          <a:stretch>
            <a:fillRect/>
          </a:stretch>
        </p:blipFill>
        <p:spPr bwMode="auto">
          <a:xfrm>
            <a:off x="788754" y="2327275"/>
            <a:ext cx="4470400" cy="3535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8758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23</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Medición de ruido</a:t>
            </a:r>
            <a:endParaRPr lang="es-ES_tradnl" sz="3200" dirty="0"/>
          </a:p>
        </p:txBody>
      </p:sp>
      <p:sp>
        <p:nvSpPr>
          <p:cNvPr id="7" name="Text Box 3"/>
          <p:cNvSpPr txBox="1">
            <a:spLocks noChangeArrowheads="1"/>
          </p:cNvSpPr>
          <p:nvPr/>
        </p:nvSpPr>
        <p:spPr bwMode="auto">
          <a:xfrm>
            <a:off x="5562599" y="2872550"/>
            <a:ext cx="5569857"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457200" indent="-457200">
              <a:spcBef>
                <a:spcPct val="50000"/>
              </a:spcBef>
              <a:buClr>
                <a:schemeClr val="tx1">
                  <a:lumMod val="50000"/>
                </a:schemeClr>
              </a:buClr>
              <a:buFont typeface="Wingdings" panose="05000000000000000000" pitchFamily="2" charset="2"/>
              <a:buChar char="§"/>
            </a:pPr>
            <a:r>
              <a:rPr lang="es-ES" altLang="es-ES" sz="3200" b="1" dirty="0">
                <a:solidFill>
                  <a:schemeClr val="accent1"/>
                </a:solidFill>
                <a:latin typeface="Neo Sans"/>
              </a:rPr>
              <a:t>Sonómetros</a:t>
            </a:r>
          </a:p>
          <a:p>
            <a:pPr marL="457200" indent="-457200">
              <a:spcBef>
                <a:spcPct val="50000"/>
              </a:spcBef>
              <a:buClr>
                <a:schemeClr val="tx1">
                  <a:lumMod val="50000"/>
                </a:schemeClr>
              </a:buClr>
              <a:buFont typeface="Wingdings" panose="05000000000000000000" pitchFamily="2" charset="2"/>
              <a:buChar char="§"/>
            </a:pPr>
            <a:r>
              <a:rPr lang="es-ES" altLang="es-ES" sz="3200" b="1" dirty="0" smtClean="0">
                <a:solidFill>
                  <a:schemeClr val="accent1"/>
                </a:solidFill>
                <a:latin typeface="Neo Sans"/>
              </a:rPr>
              <a:t>Dosímetros</a:t>
            </a:r>
          </a:p>
          <a:p>
            <a:pPr marL="457200" indent="-457200">
              <a:spcBef>
                <a:spcPct val="50000"/>
              </a:spcBef>
              <a:buClr>
                <a:schemeClr val="tx1">
                  <a:lumMod val="50000"/>
                </a:schemeClr>
              </a:buClr>
              <a:buFont typeface="Wingdings" panose="05000000000000000000" pitchFamily="2" charset="2"/>
              <a:buChar char="§"/>
            </a:pPr>
            <a:r>
              <a:rPr lang="es-ES" altLang="es-ES" sz="3200" b="1" dirty="0" smtClean="0">
                <a:solidFill>
                  <a:schemeClr val="accent1"/>
                </a:solidFill>
                <a:latin typeface="Neo Sans"/>
              </a:rPr>
              <a:t>Calibradores </a:t>
            </a:r>
            <a:r>
              <a:rPr lang="es-ES" altLang="es-ES" sz="3200" b="1" dirty="0">
                <a:solidFill>
                  <a:schemeClr val="accent1"/>
                </a:solidFill>
                <a:latin typeface="Neo Sans"/>
              </a:rPr>
              <a:t>acústicos</a:t>
            </a:r>
          </a:p>
          <a:p>
            <a:pPr marL="457200" indent="-457200">
              <a:spcBef>
                <a:spcPct val="50000"/>
              </a:spcBef>
              <a:buClr>
                <a:schemeClr val="tx1">
                  <a:lumMod val="50000"/>
                </a:schemeClr>
              </a:buClr>
              <a:buFont typeface="Wingdings" panose="05000000000000000000" pitchFamily="2" charset="2"/>
              <a:buChar char="§"/>
            </a:pPr>
            <a:endParaRPr lang="es-ES" altLang="es-ES" sz="3200" b="1" dirty="0">
              <a:solidFill>
                <a:schemeClr val="accent1"/>
              </a:solidFill>
              <a:latin typeface="Neo Sans"/>
            </a:endParaRPr>
          </a:p>
        </p:txBody>
      </p:sp>
      <p:pic>
        <p:nvPicPr>
          <p:cNvPr id="3076" name="Picture 4" descr="Resultado de imagen de bruel kjaer ruido">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468" y="2872550"/>
            <a:ext cx="5467350" cy="218122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D:\olmo50\Escritorio\17114-3501309.jpg"/>
          <p:cNvPicPr>
            <a:picLocks noChangeAspect="1" noChangeArrowheads="1"/>
          </p:cNvPicPr>
          <p:nvPr/>
        </p:nvPicPr>
        <p:blipFill rotWithShape="1">
          <a:blip r:embed="rId5">
            <a:extLst>
              <a:ext uri="{28A0092B-C50C-407E-A947-70E740481C1C}">
                <a14:useLocalDpi xmlns:a14="http://schemas.microsoft.com/office/drawing/2010/main" val="0"/>
              </a:ext>
            </a:extLst>
          </a:blip>
          <a:srcRect t="3594"/>
          <a:stretch/>
        </p:blipFill>
        <p:spPr bwMode="auto">
          <a:xfrm>
            <a:off x="863139" y="1003300"/>
            <a:ext cx="3912060" cy="238422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Resultado de imagen de bruel kjaer calibrador acustico">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15923" y="5053776"/>
            <a:ext cx="1731021" cy="1804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36034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24</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Medición de ruido</a:t>
            </a:r>
            <a:endParaRPr lang="es-ES_tradnl" sz="3200" dirty="0"/>
          </a:p>
        </p:txBody>
      </p:sp>
      <p:sp>
        <p:nvSpPr>
          <p:cNvPr id="7" name="Text Box 3"/>
          <p:cNvSpPr txBox="1">
            <a:spLocks noChangeArrowheads="1"/>
          </p:cNvSpPr>
          <p:nvPr/>
        </p:nvSpPr>
        <p:spPr bwMode="auto">
          <a:xfrm>
            <a:off x="6730999" y="2872550"/>
            <a:ext cx="5569857"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457200" indent="-457200">
              <a:spcBef>
                <a:spcPct val="50000"/>
              </a:spcBef>
              <a:buClr>
                <a:schemeClr val="tx1">
                  <a:lumMod val="50000"/>
                </a:schemeClr>
              </a:buClr>
              <a:buFont typeface="Wingdings" panose="05000000000000000000" pitchFamily="2" charset="2"/>
              <a:buChar char="§"/>
            </a:pPr>
            <a:r>
              <a:rPr lang="es-ES" altLang="es-ES" sz="3200" b="1" dirty="0">
                <a:solidFill>
                  <a:schemeClr val="accent1"/>
                </a:solidFill>
                <a:latin typeface="Neo Sans"/>
              </a:rPr>
              <a:t>Sonómetros</a:t>
            </a:r>
          </a:p>
          <a:p>
            <a:pPr marL="457200" indent="-457200">
              <a:spcBef>
                <a:spcPct val="50000"/>
              </a:spcBef>
              <a:buClr>
                <a:schemeClr val="tx1">
                  <a:lumMod val="50000"/>
                </a:schemeClr>
              </a:buClr>
              <a:buFont typeface="Wingdings" panose="05000000000000000000" pitchFamily="2" charset="2"/>
              <a:buChar char="§"/>
            </a:pPr>
            <a:r>
              <a:rPr lang="es-ES" altLang="es-ES" sz="3200" b="1" dirty="0" smtClean="0">
                <a:solidFill>
                  <a:schemeClr val="accent1"/>
                </a:solidFill>
                <a:latin typeface="Neo Sans"/>
              </a:rPr>
              <a:t>Dosímetros</a:t>
            </a:r>
          </a:p>
          <a:p>
            <a:pPr marL="457200" indent="-457200">
              <a:spcBef>
                <a:spcPct val="50000"/>
              </a:spcBef>
              <a:buClr>
                <a:schemeClr val="tx1">
                  <a:lumMod val="50000"/>
                </a:schemeClr>
              </a:buClr>
              <a:buFont typeface="Wingdings" panose="05000000000000000000" pitchFamily="2" charset="2"/>
              <a:buChar char="§"/>
            </a:pPr>
            <a:r>
              <a:rPr lang="es-ES" altLang="es-ES" sz="3200" b="1" dirty="0" smtClean="0">
                <a:solidFill>
                  <a:schemeClr val="accent1"/>
                </a:solidFill>
                <a:latin typeface="Neo Sans"/>
              </a:rPr>
              <a:t>Calibradores </a:t>
            </a:r>
            <a:r>
              <a:rPr lang="es-ES" altLang="es-ES" sz="3200" b="1" dirty="0">
                <a:solidFill>
                  <a:schemeClr val="accent1"/>
                </a:solidFill>
                <a:latin typeface="Neo Sans"/>
              </a:rPr>
              <a:t>acústicos</a:t>
            </a:r>
          </a:p>
          <a:p>
            <a:pPr marL="457200" indent="-457200">
              <a:spcBef>
                <a:spcPct val="50000"/>
              </a:spcBef>
              <a:buClr>
                <a:schemeClr val="tx1">
                  <a:lumMod val="50000"/>
                </a:schemeClr>
              </a:buClr>
              <a:buFont typeface="Wingdings" panose="05000000000000000000" pitchFamily="2" charset="2"/>
              <a:buChar char="§"/>
            </a:pPr>
            <a:endParaRPr lang="es-ES" altLang="es-ES" sz="3200" b="1" dirty="0">
              <a:solidFill>
                <a:schemeClr val="accent1"/>
              </a:solidFill>
              <a:latin typeface="Neo Sans"/>
            </a:endParaRPr>
          </a:p>
        </p:txBody>
      </p:sp>
      <p:graphicFrame>
        <p:nvGraphicFramePr>
          <p:cNvPr id="8" name="Group 1068"/>
          <p:cNvGraphicFramePr>
            <a:graphicFrameLocks noGrp="1"/>
          </p:cNvGraphicFramePr>
          <p:nvPr>
            <p:extLst>
              <p:ext uri="{D42A27DB-BD31-4B8C-83A1-F6EECF244321}">
                <p14:modId xmlns:p14="http://schemas.microsoft.com/office/powerpoint/2010/main" val="1006275873"/>
              </p:ext>
            </p:extLst>
          </p:nvPr>
        </p:nvGraphicFramePr>
        <p:xfrm>
          <a:off x="342900" y="2476500"/>
          <a:ext cx="6248400" cy="3386139"/>
        </p:xfrm>
        <a:graphic>
          <a:graphicData uri="http://schemas.openxmlformats.org/drawingml/2006/table">
            <a:tbl>
              <a:tblPr/>
              <a:tblGrid>
                <a:gridCol w="2286000"/>
                <a:gridCol w="3962400"/>
              </a:tblGrid>
              <a:tr h="677863">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altLang="es-ES" sz="2800" b="1" i="0" u="none" strike="noStrike" cap="none" normalizeH="0" baseline="0" smtClean="0">
                          <a:ln>
                            <a:noFill/>
                          </a:ln>
                          <a:solidFill>
                            <a:schemeClr val="tx1"/>
                          </a:solidFill>
                          <a:effectLst/>
                          <a:latin typeface="Times New Roman" pitchFamily="18" charset="0"/>
                        </a:rPr>
                        <a:t>Norma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altLang="es-ES" sz="2800" b="1" i="0" u="none" strike="noStrike" cap="none" normalizeH="0" baseline="0" smtClean="0">
                          <a:ln>
                            <a:noFill/>
                          </a:ln>
                          <a:solidFill>
                            <a:schemeClr val="tx1"/>
                          </a:solidFill>
                          <a:effectLst/>
                          <a:latin typeface="Times New Roman" pitchFamily="18" charset="0"/>
                        </a:rPr>
                        <a:t>Equipo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altLang="es-ES" sz="2800" b="0" i="0" u="none" strike="noStrike" cap="none" normalizeH="0" baseline="0" smtClean="0">
                          <a:ln>
                            <a:noFill/>
                          </a:ln>
                          <a:solidFill>
                            <a:schemeClr val="tx1"/>
                          </a:solidFill>
                          <a:effectLst/>
                          <a:latin typeface="Times New Roman" pitchFamily="18" charset="0"/>
                        </a:rPr>
                        <a:t>60804, 61672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altLang="es-ES" sz="2800" b="0" i="0" u="none" strike="noStrike" cap="none" normalizeH="0" baseline="0" smtClean="0">
                          <a:ln>
                            <a:noFill/>
                          </a:ln>
                          <a:solidFill>
                            <a:schemeClr val="tx1"/>
                          </a:solidFill>
                          <a:effectLst/>
                          <a:latin typeface="Times New Roman" pitchFamily="18" charset="0"/>
                        </a:rPr>
                        <a:t>Sonómetros integradores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altLang="es-ES" sz="2800" b="0" i="0" u="none" strike="noStrike" cap="none" normalizeH="0" baseline="0" smtClean="0">
                          <a:ln>
                            <a:noFill/>
                          </a:ln>
                          <a:solidFill>
                            <a:schemeClr val="tx1"/>
                          </a:solidFill>
                          <a:effectLst/>
                          <a:latin typeface="Times New Roman" pitchFamily="18" charset="0"/>
                        </a:rPr>
                        <a:t>61252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altLang="es-ES" sz="2800" b="0" i="0" u="none" strike="noStrike" cap="none" normalizeH="0" baseline="0" smtClean="0">
                          <a:ln>
                            <a:noFill/>
                          </a:ln>
                          <a:solidFill>
                            <a:schemeClr val="tx1"/>
                          </a:solidFill>
                          <a:effectLst/>
                          <a:latin typeface="Times New Roman" pitchFamily="18" charset="0"/>
                        </a:rPr>
                        <a:t>Dosímetros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altLang="es-ES" sz="2800" b="0" i="0" u="none" strike="noStrike" cap="none" normalizeH="0" baseline="0" smtClean="0">
                          <a:ln>
                            <a:noFill/>
                          </a:ln>
                          <a:solidFill>
                            <a:schemeClr val="tx1"/>
                          </a:solidFill>
                          <a:effectLst/>
                          <a:latin typeface="Times New Roman" pitchFamily="18" charset="0"/>
                        </a:rPr>
                        <a:t>60942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altLang="es-ES" sz="2800" b="0" i="0" u="none" strike="noStrike" cap="none" normalizeH="0" baseline="0" smtClean="0">
                          <a:ln>
                            <a:noFill/>
                          </a:ln>
                          <a:solidFill>
                            <a:schemeClr val="tx1"/>
                          </a:solidFill>
                          <a:effectLst/>
                          <a:latin typeface="Times New Roman" pitchFamily="18" charset="0"/>
                        </a:rPr>
                        <a:t>Calibradores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altLang="es-ES" sz="2800" b="0" i="0" u="none" strike="noStrike" cap="none" normalizeH="0" baseline="0" smtClean="0">
                          <a:ln>
                            <a:noFill/>
                          </a:ln>
                          <a:solidFill>
                            <a:schemeClr val="tx1"/>
                          </a:solidFill>
                          <a:effectLst/>
                          <a:latin typeface="Times New Roman" pitchFamily="18" charset="0"/>
                        </a:rPr>
                        <a:t>60651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altLang="es-ES" sz="2800" b="0" i="0" u="none" strike="noStrike" cap="none" normalizeH="0" baseline="0" dirty="0" smtClean="0">
                          <a:ln>
                            <a:noFill/>
                          </a:ln>
                          <a:solidFill>
                            <a:schemeClr val="tx1"/>
                          </a:solidFill>
                          <a:effectLst/>
                          <a:latin typeface="Times New Roman" pitchFamily="18" charset="0"/>
                        </a:rPr>
                        <a:t>Sonómetros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034386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25</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Medición de ruido</a:t>
            </a:r>
            <a:endParaRPr lang="es-ES_tradnl" sz="3200" dirty="0"/>
          </a:p>
        </p:txBody>
      </p:sp>
      <p:sp>
        <p:nvSpPr>
          <p:cNvPr id="7" name="Text Box 3"/>
          <p:cNvSpPr txBox="1">
            <a:spLocks noChangeArrowheads="1"/>
          </p:cNvSpPr>
          <p:nvPr/>
        </p:nvSpPr>
        <p:spPr bwMode="auto">
          <a:xfrm>
            <a:off x="6730999" y="2872550"/>
            <a:ext cx="5569857"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457200" indent="-457200">
              <a:spcBef>
                <a:spcPct val="50000"/>
              </a:spcBef>
              <a:buClr>
                <a:schemeClr val="tx1">
                  <a:lumMod val="50000"/>
                </a:schemeClr>
              </a:buClr>
              <a:buFont typeface="Wingdings" panose="05000000000000000000" pitchFamily="2" charset="2"/>
              <a:buChar char="§"/>
            </a:pPr>
            <a:r>
              <a:rPr lang="es-ES" altLang="es-ES" sz="3200" b="1" dirty="0">
                <a:solidFill>
                  <a:schemeClr val="accent1"/>
                </a:solidFill>
                <a:latin typeface="Neo Sans"/>
              </a:rPr>
              <a:t>Sonómetros</a:t>
            </a:r>
          </a:p>
          <a:p>
            <a:pPr marL="457200" indent="-457200">
              <a:spcBef>
                <a:spcPct val="50000"/>
              </a:spcBef>
              <a:buClr>
                <a:schemeClr val="tx1">
                  <a:lumMod val="50000"/>
                </a:schemeClr>
              </a:buClr>
              <a:buFont typeface="Wingdings" panose="05000000000000000000" pitchFamily="2" charset="2"/>
              <a:buChar char="§"/>
            </a:pPr>
            <a:r>
              <a:rPr lang="es-ES" altLang="es-ES" sz="3200" b="1" dirty="0" smtClean="0">
                <a:solidFill>
                  <a:schemeClr val="accent1"/>
                </a:solidFill>
                <a:latin typeface="Neo Sans"/>
              </a:rPr>
              <a:t>Dosímetros</a:t>
            </a:r>
          </a:p>
          <a:p>
            <a:pPr marL="457200" indent="-457200">
              <a:spcBef>
                <a:spcPct val="50000"/>
              </a:spcBef>
              <a:buClr>
                <a:schemeClr val="tx1">
                  <a:lumMod val="50000"/>
                </a:schemeClr>
              </a:buClr>
              <a:buFont typeface="Wingdings" panose="05000000000000000000" pitchFamily="2" charset="2"/>
              <a:buChar char="§"/>
            </a:pPr>
            <a:r>
              <a:rPr lang="es-ES" altLang="es-ES" sz="3200" b="1" dirty="0" smtClean="0">
                <a:solidFill>
                  <a:schemeClr val="accent1"/>
                </a:solidFill>
                <a:latin typeface="Neo Sans"/>
              </a:rPr>
              <a:t>Calibradores </a:t>
            </a:r>
            <a:r>
              <a:rPr lang="es-ES" altLang="es-ES" sz="3200" b="1" dirty="0">
                <a:solidFill>
                  <a:schemeClr val="accent1"/>
                </a:solidFill>
                <a:latin typeface="Neo Sans"/>
              </a:rPr>
              <a:t>acústicos</a:t>
            </a:r>
          </a:p>
          <a:p>
            <a:pPr marL="457200" indent="-457200">
              <a:spcBef>
                <a:spcPct val="50000"/>
              </a:spcBef>
              <a:buClr>
                <a:schemeClr val="tx1">
                  <a:lumMod val="50000"/>
                </a:schemeClr>
              </a:buClr>
              <a:buFont typeface="Wingdings" panose="05000000000000000000" pitchFamily="2" charset="2"/>
              <a:buChar char="§"/>
            </a:pPr>
            <a:endParaRPr lang="es-ES" altLang="es-ES" sz="3200" b="1" dirty="0">
              <a:solidFill>
                <a:schemeClr val="accent1"/>
              </a:solidFill>
              <a:latin typeface="Neo Sans"/>
            </a:endParaRPr>
          </a:p>
        </p:txBody>
      </p:sp>
      <p:graphicFrame>
        <p:nvGraphicFramePr>
          <p:cNvPr id="6" name="Group 1052"/>
          <p:cNvGraphicFramePr>
            <a:graphicFrameLocks noGrp="1"/>
          </p:cNvGraphicFramePr>
          <p:nvPr>
            <p:extLst>
              <p:ext uri="{D42A27DB-BD31-4B8C-83A1-F6EECF244321}">
                <p14:modId xmlns:p14="http://schemas.microsoft.com/office/powerpoint/2010/main" val="1483335553"/>
              </p:ext>
            </p:extLst>
          </p:nvPr>
        </p:nvGraphicFramePr>
        <p:xfrm>
          <a:off x="393699" y="2717800"/>
          <a:ext cx="6337300" cy="2743200"/>
        </p:xfrm>
        <a:graphic>
          <a:graphicData uri="http://schemas.openxmlformats.org/drawingml/2006/table">
            <a:tbl>
              <a:tblPr/>
              <a:tblGrid>
                <a:gridCol w="3168650"/>
                <a:gridCol w="3168650"/>
              </a:tblGrid>
              <a:tr h="660400">
                <a:tc gridSpan="2">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ES" altLang="ko-KR" sz="2400" b="0" i="0" u="none" strike="noStrike" cap="none" normalizeH="0" baseline="0" dirty="0" smtClean="0">
                          <a:ln>
                            <a:noFill/>
                          </a:ln>
                          <a:solidFill>
                            <a:srgbClr val="000066"/>
                          </a:solidFill>
                          <a:effectLst/>
                          <a:latin typeface="Arial" pitchFamily="34" charset="0"/>
                          <a:ea typeface="굴림" pitchFamily="34" charset="-127"/>
                        </a:rPr>
                        <a:t>Tolerancias permitidas para los distintos tipos o clases definidas por la CEI 60651, reformada por la CEI 61672.</a:t>
                      </a:r>
                      <a:endParaRPr kumimoji="0" lang="es-ES" altLang="es-ES" sz="2400" b="0" i="0" u="none" strike="noStrike" cap="none" normalizeH="0" baseline="0" dirty="0" smtClean="0">
                        <a:ln>
                          <a:noFill/>
                        </a:ln>
                        <a:solidFill>
                          <a:srgbClr val="000066"/>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s-ES"/>
                    </a:p>
                  </a:txBody>
                  <a:tcPr/>
                </a:tc>
              </a:tr>
              <a:tr h="508000">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ES" altLang="es-ES" sz="2800" b="0" i="0" u="none" strike="noStrike" cap="none" normalizeH="0" baseline="0" smtClean="0">
                          <a:ln>
                            <a:noFill/>
                          </a:ln>
                          <a:solidFill>
                            <a:srgbClr val="000066"/>
                          </a:solidFill>
                          <a:effectLst/>
                          <a:latin typeface="Times New Roman" pitchFamily="18" charset="0"/>
                        </a:rPr>
                        <a:t>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ES" altLang="ko-KR" sz="2800" b="0" i="0" u="none" strike="noStrike" cap="none" normalizeH="0" baseline="0" dirty="0" smtClean="0">
                          <a:ln>
                            <a:noFill/>
                          </a:ln>
                          <a:solidFill>
                            <a:srgbClr val="000066"/>
                          </a:solidFill>
                          <a:effectLst/>
                          <a:latin typeface="Arial" pitchFamily="34" charset="0"/>
                          <a:ea typeface="굴림" pitchFamily="34" charset="-127"/>
                        </a:rPr>
                        <a:t>+/- 0,4 dB</a:t>
                      </a:r>
                      <a:endParaRPr kumimoji="0" lang="es-ES" altLang="es-ES" sz="2800" b="0" i="0" u="none" strike="noStrike" cap="none" normalizeH="0" baseline="0" dirty="0" smtClean="0">
                        <a:ln>
                          <a:noFill/>
                        </a:ln>
                        <a:solidFill>
                          <a:srgbClr val="000066"/>
                        </a:solidFill>
                        <a:effectLst/>
                        <a:latin typeface="Arial" pitchFamily="34" charset="0"/>
                        <a:cs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ES" altLang="es-ES" sz="2800" b="0" i="0" u="none" strike="noStrike" cap="none" normalizeH="0" baseline="0" smtClean="0">
                          <a:ln>
                            <a:noFill/>
                          </a:ln>
                          <a:solidFill>
                            <a:srgbClr val="000066"/>
                          </a:solidFill>
                          <a:effectLst/>
                          <a:latin typeface="Times New Roman" pitchFamily="18" charset="0"/>
                        </a:rPr>
                        <a:t>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ES" altLang="ko-KR" sz="2800" b="0" i="0" u="none" strike="noStrike" cap="none" normalizeH="0" baseline="0" dirty="0" smtClean="0">
                          <a:ln>
                            <a:noFill/>
                          </a:ln>
                          <a:solidFill>
                            <a:srgbClr val="000066"/>
                          </a:solidFill>
                          <a:effectLst/>
                          <a:latin typeface="Arial" pitchFamily="34" charset="0"/>
                          <a:ea typeface="굴림" pitchFamily="34" charset="-127"/>
                        </a:rPr>
                        <a:t>+/- 0,7 dB</a:t>
                      </a:r>
                      <a:endParaRPr kumimoji="0" lang="es-ES" altLang="es-ES" sz="2800" b="0" i="0" u="none" strike="noStrike" cap="none" normalizeH="0" baseline="0" dirty="0" smtClean="0">
                        <a:ln>
                          <a:noFill/>
                        </a:ln>
                        <a:solidFill>
                          <a:srgbClr val="000066"/>
                        </a:solidFill>
                        <a:effectLst/>
                        <a:latin typeface="Arial" pitchFamily="34" charset="0"/>
                        <a:cs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ES" altLang="es-ES" sz="2800" b="0" i="0" u="none" strike="noStrike" cap="none" normalizeH="0" baseline="0" smtClean="0">
                          <a:ln>
                            <a:noFill/>
                          </a:ln>
                          <a:solidFill>
                            <a:srgbClr val="000066"/>
                          </a:solidFill>
                          <a:effectLst/>
                          <a:latin typeface="Times New Roman" pitchFamily="18"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s-ES" altLang="ko-KR" sz="2800" b="0" i="0" u="none" strike="noStrike" cap="none" normalizeH="0" baseline="0" dirty="0" smtClean="0">
                          <a:ln>
                            <a:noFill/>
                          </a:ln>
                          <a:solidFill>
                            <a:srgbClr val="000066"/>
                          </a:solidFill>
                          <a:effectLst/>
                          <a:latin typeface="Arial" pitchFamily="34" charset="0"/>
                          <a:ea typeface="굴림" pitchFamily="34" charset="-127"/>
                        </a:rPr>
                        <a:t>+/- 1,0 dB</a:t>
                      </a:r>
                      <a:endParaRPr kumimoji="0" lang="es-ES" altLang="es-ES" sz="2800" b="0" i="0" u="none" strike="noStrike" cap="none" normalizeH="0" baseline="0" dirty="0" smtClean="0">
                        <a:ln>
                          <a:noFill/>
                        </a:ln>
                        <a:solidFill>
                          <a:srgbClr val="000066"/>
                        </a:solidFill>
                        <a:effectLst/>
                        <a:latin typeface="Arial" pitchFamily="34" charset="0"/>
                        <a:cs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8099735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26</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Medición de ruido</a:t>
            </a:r>
            <a:endParaRPr lang="es-ES_tradnl" sz="3200" dirty="0"/>
          </a:p>
        </p:txBody>
      </p:sp>
      <p:sp>
        <p:nvSpPr>
          <p:cNvPr id="8" name="Text Box 1027"/>
          <p:cNvSpPr txBox="1">
            <a:spLocks noChangeArrowheads="1"/>
          </p:cNvSpPr>
          <p:nvPr/>
        </p:nvSpPr>
        <p:spPr bwMode="auto">
          <a:xfrm>
            <a:off x="381000" y="1476375"/>
            <a:ext cx="9791700" cy="5066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457200" indent="-457200">
              <a:lnSpc>
                <a:spcPct val="95000"/>
              </a:lnSpc>
              <a:spcBef>
                <a:spcPct val="50000"/>
              </a:spcBef>
              <a:buClr>
                <a:schemeClr val="tx1">
                  <a:lumMod val="50000"/>
                </a:schemeClr>
              </a:buClr>
              <a:buFont typeface="Wingdings" panose="05000000000000000000" pitchFamily="2" charset="2"/>
              <a:buChar char="§"/>
            </a:pPr>
            <a:r>
              <a:rPr lang="es-ES" altLang="es-ES" sz="3200" b="1" dirty="0">
                <a:solidFill>
                  <a:schemeClr val="accent1"/>
                </a:solidFill>
                <a:latin typeface="Neo Sans"/>
              </a:rPr>
              <a:t>Distribución de la jornada de trabajo en intervalos de tiempo homogéneos</a:t>
            </a:r>
          </a:p>
          <a:p>
            <a:pPr marL="457200" indent="-457200">
              <a:lnSpc>
                <a:spcPct val="95000"/>
              </a:lnSpc>
              <a:spcBef>
                <a:spcPct val="50000"/>
              </a:spcBef>
              <a:buClr>
                <a:schemeClr val="tx1">
                  <a:lumMod val="50000"/>
                </a:schemeClr>
              </a:buClr>
              <a:buFont typeface="Wingdings" panose="05000000000000000000" pitchFamily="2" charset="2"/>
              <a:buChar char="§"/>
            </a:pPr>
            <a:r>
              <a:rPr lang="es-ES" altLang="es-ES" sz="3200" b="1" dirty="0">
                <a:solidFill>
                  <a:schemeClr val="accent1"/>
                </a:solidFill>
                <a:latin typeface="Neo Sans"/>
              </a:rPr>
              <a:t>Ajuste del equipo</a:t>
            </a:r>
          </a:p>
          <a:p>
            <a:pPr marL="457200" indent="-457200">
              <a:lnSpc>
                <a:spcPct val="95000"/>
              </a:lnSpc>
              <a:spcBef>
                <a:spcPct val="50000"/>
              </a:spcBef>
              <a:buClr>
                <a:schemeClr val="tx1">
                  <a:lumMod val="50000"/>
                </a:schemeClr>
              </a:buClr>
              <a:buFont typeface="Wingdings" panose="05000000000000000000" pitchFamily="2" charset="2"/>
              <a:buChar char="§"/>
            </a:pPr>
            <a:r>
              <a:rPr lang="es-ES" altLang="es-ES" sz="3200" b="1" dirty="0">
                <a:solidFill>
                  <a:schemeClr val="accent1"/>
                </a:solidFill>
                <a:latin typeface="Neo Sans"/>
              </a:rPr>
              <a:t>Decisión del instrumento a emplear en cada intervalo</a:t>
            </a:r>
          </a:p>
          <a:p>
            <a:pPr marL="457200" indent="-457200">
              <a:lnSpc>
                <a:spcPct val="95000"/>
              </a:lnSpc>
              <a:spcBef>
                <a:spcPct val="50000"/>
              </a:spcBef>
              <a:buClr>
                <a:schemeClr val="tx1">
                  <a:lumMod val="50000"/>
                </a:schemeClr>
              </a:buClr>
              <a:buFont typeface="Wingdings" panose="05000000000000000000" pitchFamily="2" charset="2"/>
              <a:buChar char="§"/>
            </a:pPr>
            <a:r>
              <a:rPr lang="es-ES" altLang="es-ES" sz="3200" b="1" dirty="0">
                <a:solidFill>
                  <a:schemeClr val="accent1"/>
                </a:solidFill>
                <a:latin typeface="Neo Sans"/>
              </a:rPr>
              <a:t>Duración y número de mediciones</a:t>
            </a:r>
          </a:p>
          <a:p>
            <a:pPr marL="457200" indent="-457200">
              <a:lnSpc>
                <a:spcPct val="95000"/>
              </a:lnSpc>
              <a:spcBef>
                <a:spcPct val="50000"/>
              </a:spcBef>
              <a:buClr>
                <a:schemeClr val="tx1">
                  <a:lumMod val="50000"/>
                </a:schemeClr>
              </a:buClr>
              <a:buFont typeface="Wingdings" panose="05000000000000000000" pitchFamily="2" charset="2"/>
              <a:buChar char="§"/>
            </a:pPr>
            <a:r>
              <a:rPr lang="es-ES" altLang="es-ES" sz="3200" b="1" dirty="0">
                <a:solidFill>
                  <a:schemeClr val="accent1"/>
                </a:solidFill>
                <a:latin typeface="Neo Sans"/>
              </a:rPr>
              <a:t>Estimación del </a:t>
            </a:r>
            <a:r>
              <a:rPr lang="es-ES" altLang="es-ES" sz="3200" b="1" dirty="0" err="1">
                <a:solidFill>
                  <a:schemeClr val="accent1"/>
                </a:solidFill>
                <a:latin typeface="Neo Sans"/>
              </a:rPr>
              <a:t>L</a:t>
            </a:r>
            <a:r>
              <a:rPr lang="es-ES" altLang="es-ES" sz="3200" b="1" baseline="-25000" dirty="0" err="1">
                <a:solidFill>
                  <a:schemeClr val="accent1"/>
                </a:solidFill>
                <a:latin typeface="Neo Sans"/>
              </a:rPr>
              <a:t>aeq,t</a:t>
            </a:r>
            <a:endParaRPr lang="es-ES" altLang="es-ES" sz="3200" b="1" baseline="-25000" dirty="0">
              <a:solidFill>
                <a:schemeClr val="accent1"/>
              </a:solidFill>
              <a:latin typeface="Neo Sans"/>
            </a:endParaRPr>
          </a:p>
          <a:p>
            <a:pPr marL="457200" indent="-457200">
              <a:lnSpc>
                <a:spcPct val="95000"/>
              </a:lnSpc>
              <a:spcBef>
                <a:spcPct val="50000"/>
              </a:spcBef>
              <a:buClr>
                <a:schemeClr val="tx1">
                  <a:lumMod val="50000"/>
                </a:schemeClr>
              </a:buClr>
              <a:buFont typeface="Wingdings" panose="05000000000000000000" pitchFamily="2" charset="2"/>
              <a:buChar char="§"/>
            </a:pPr>
            <a:r>
              <a:rPr lang="es-ES" altLang="es-ES" sz="3200" b="1" dirty="0">
                <a:solidFill>
                  <a:schemeClr val="accent1"/>
                </a:solidFill>
                <a:latin typeface="Neo Sans"/>
              </a:rPr>
              <a:t>Cálculo del </a:t>
            </a:r>
            <a:r>
              <a:rPr lang="es-ES" altLang="es-ES" sz="3200" b="1" dirty="0" err="1">
                <a:solidFill>
                  <a:schemeClr val="accent1"/>
                </a:solidFill>
                <a:latin typeface="Neo Sans"/>
              </a:rPr>
              <a:t>L</a:t>
            </a:r>
            <a:r>
              <a:rPr lang="es-ES" altLang="es-ES" sz="3200" b="1" baseline="-25000" dirty="0" err="1">
                <a:solidFill>
                  <a:schemeClr val="accent1"/>
                </a:solidFill>
                <a:latin typeface="Neo Sans"/>
              </a:rPr>
              <a:t>aeq,d</a:t>
            </a:r>
            <a:r>
              <a:rPr lang="es-ES" altLang="es-ES" sz="3200" b="1" dirty="0">
                <a:solidFill>
                  <a:schemeClr val="accent1"/>
                </a:solidFill>
                <a:latin typeface="Neo Sans"/>
              </a:rPr>
              <a:t> o el </a:t>
            </a:r>
            <a:r>
              <a:rPr lang="es-ES" altLang="es-ES" sz="3200" b="1" dirty="0" err="1">
                <a:solidFill>
                  <a:schemeClr val="accent1"/>
                </a:solidFill>
                <a:latin typeface="Neo Sans"/>
              </a:rPr>
              <a:t>L</a:t>
            </a:r>
            <a:r>
              <a:rPr lang="es-ES" altLang="es-ES" sz="3200" b="1" baseline="-25000" dirty="0" err="1">
                <a:solidFill>
                  <a:schemeClr val="accent1"/>
                </a:solidFill>
                <a:latin typeface="Neo Sans"/>
              </a:rPr>
              <a:t>aeq,s</a:t>
            </a:r>
            <a:endParaRPr lang="es-ES" altLang="es-ES" sz="3200" b="1" baseline="-25000" dirty="0">
              <a:solidFill>
                <a:schemeClr val="accent1"/>
              </a:solidFill>
              <a:latin typeface="Neo Sans"/>
            </a:endParaRPr>
          </a:p>
        </p:txBody>
      </p:sp>
      <p:pic>
        <p:nvPicPr>
          <p:cNvPr id="11" name="Picture 1035" descr="C:\Documents and Settings\olmo50\Escritorio\imruido\2236_kezben.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81556" y="2562225"/>
            <a:ext cx="19050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86866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27</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Selección de EPIS </a:t>
            </a:r>
            <a:r>
              <a:rPr lang="es-ES_tradnl" sz="3200" dirty="0" err="1" smtClean="0"/>
              <a:t>aduditivos</a:t>
            </a:r>
            <a:endParaRPr lang="es-ES_tradnl" sz="3200" dirty="0"/>
          </a:p>
        </p:txBody>
      </p:sp>
      <p:sp>
        <p:nvSpPr>
          <p:cNvPr id="12" name="Rectangle 5"/>
          <p:cNvSpPr>
            <a:spLocks noChangeArrowheads="1"/>
          </p:cNvSpPr>
          <p:nvPr/>
        </p:nvSpPr>
        <p:spPr bwMode="auto">
          <a:xfrm>
            <a:off x="457200" y="1004046"/>
            <a:ext cx="7848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s-ES" altLang="es-ES" sz="3600" b="1" dirty="0">
                <a:solidFill>
                  <a:schemeClr val="bg2">
                    <a:lumMod val="10000"/>
                  </a:schemeClr>
                </a:solidFill>
                <a:latin typeface="Neo Sans"/>
              </a:rPr>
              <a:t>Tipos de </a:t>
            </a:r>
            <a:r>
              <a:rPr lang="es-ES" altLang="es-ES" sz="3600" b="1" dirty="0" err="1">
                <a:solidFill>
                  <a:schemeClr val="bg2">
                    <a:lumMod val="10000"/>
                  </a:schemeClr>
                </a:solidFill>
                <a:latin typeface="Neo Sans"/>
              </a:rPr>
              <a:t>EPIs</a:t>
            </a:r>
            <a:r>
              <a:rPr lang="es-ES" altLang="es-ES" sz="3600" b="1" dirty="0">
                <a:solidFill>
                  <a:schemeClr val="bg2">
                    <a:lumMod val="10000"/>
                  </a:schemeClr>
                </a:solidFill>
                <a:latin typeface="Neo Sans"/>
              </a:rPr>
              <a:t> auditivos</a:t>
            </a:r>
          </a:p>
        </p:txBody>
      </p:sp>
      <p:sp>
        <p:nvSpPr>
          <p:cNvPr id="13" name="Text Box 16"/>
          <p:cNvSpPr txBox="1">
            <a:spLocks noChangeArrowheads="1"/>
          </p:cNvSpPr>
          <p:nvPr/>
        </p:nvSpPr>
        <p:spPr bwMode="auto">
          <a:xfrm>
            <a:off x="35411" y="2005913"/>
            <a:ext cx="10139081"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a:solidFill>
                  <a:schemeClr val="accent1"/>
                </a:solidFill>
                <a:latin typeface="Neo Sans"/>
              </a:rPr>
              <a:t>Tapones auditivos desechables</a:t>
            </a:r>
          </a:p>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a:solidFill>
                  <a:schemeClr val="accent1"/>
                </a:solidFill>
                <a:latin typeface="Neo Sans"/>
              </a:rPr>
              <a:t>Tapones auditivos insertados </a:t>
            </a:r>
            <a:r>
              <a:rPr lang="es-ES" altLang="es-ES" b="1" dirty="0" err="1">
                <a:solidFill>
                  <a:schemeClr val="accent1"/>
                </a:solidFill>
                <a:latin typeface="Neo Sans"/>
              </a:rPr>
              <a:t>premoldeados</a:t>
            </a:r>
            <a:endParaRPr lang="es-ES" altLang="es-ES" b="1" dirty="0">
              <a:solidFill>
                <a:schemeClr val="accent1"/>
              </a:solidFill>
              <a:latin typeface="Neo Sans"/>
            </a:endParaRPr>
          </a:p>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a:solidFill>
                  <a:schemeClr val="accent1"/>
                </a:solidFill>
                <a:latin typeface="Neo Sans"/>
              </a:rPr>
              <a:t>Tapones auditivos insertados moldeables</a:t>
            </a:r>
          </a:p>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a:solidFill>
                  <a:schemeClr val="accent1"/>
                </a:solidFill>
                <a:latin typeface="Neo Sans"/>
              </a:rPr>
              <a:t>T. auditivos insertados moldeados a medida</a:t>
            </a:r>
          </a:p>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a:solidFill>
                  <a:schemeClr val="accent1"/>
                </a:solidFill>
                <a:latin typeface="Neo Sans"/>
              </a:rPr>
              <a:t>Tapones auditivos </a:t>
            </a:r>
            <a:r>
              <a:rPr lang="es-ES" altLang="es-ES" b="1" dirty="0" err="1">
                <a:solidFill>
                  <a:schemeClr val="accent1"/>
                </a:solidFill>
                <a:latin typeface="Neo Sans"/>
              </a:rPr>
              <a:t>semiinsertados</a:t>
            </a:r>
            <a:endParaRPr lang="es-ES" altLang="es-ES" b="1" dirty="0">
              <a:solidFill>
                <a:schemeClr val="accent1"/>
              </a:solidFill>
              <a:latin typeface="Neo Sans"/>
            </a:endParaRPr>
          </a:p>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a:solidFill>
                  <a:schemeClr val="accent1"/>
                </a:solidFill>
                <a:latin typeface="Neo Sans"/>
              </a:rPr>
              <a:t>Orejeras</a:t>
            </a:r>
          </a:p>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err="1">
                <a:solidFill>
                  <a:schemeClr val="accent1"/>
                </a:solidFill>
                <a:latin typeface="Neo Sans"/>
              </a:rPr>
              <a:t>Orej</a:t>
            </a:r>
            <a:r>
              <a:rPr lang="es-ES" altLang="es-ES" b="1" dirty="0">
                <a:solidFill>
                  <a:schemeClr val="accent1"/>
                </a:solidFill>
                <a:latin typeface="Neo Sans"/>
              </a:rPr>
              <a:t>. acopladas a cascos</a:t>
            </a:r>
          </a:p>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err="1">
                <a:solidFill>
                  <a:schemeClr val="accent1"/>
                </a:solidFill>
                <a:latin typeface="Neo Sans"/>
              </a:rPr>
              <a:t>Orej</a:t>
            </a:r>
            <a:r>
              <a:rPr lang="es-ES" altLang="es-ES" b="1" dirty="0">
                <a:solidFill>
                  <a:schemeClr val="accent1"/>
                </a:solidFill>
                <a:latin typeface="Neo Sans"/>
              </a:rPr>
              <a:t>. dependientes del nivel</a:t>
            </a:r>
          </a:p>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err="1">
                <a:solidFill>
                  <a:schemeClr val="accent1"/>
                </a:solidFill>
                <a:latin typeface="Neo Sans"/>
              </a:rPr>
              <a:t>Orej</a:t>
            </a:r>
            <a:r>
              <a:rPr lang="es-ES" altLang="es-ES" b="1" dirty="0">
                <a:solidFill>
                  <a:schemeClr val="accent1"/>
                </a:solidFill>
                <a:latin typeface="Neo Sans"/>
              </a:rPr>
              <a:t>. de comunicaciones</a:t>
            </a:r>
          </a:p>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a:solidFill>
                  <a:schemeClr val="accent1"/>
                </a:solidFill>
                <a:latin typeface="Neo Sans"/>
              </a:rPr>
              <a:t>Cascos </a:t>
            </a:r>
            <a:r>
              <a:rPr lang="es-ES" altLang="es-ES" b="1" dirty="0" err="1">
                <a:solidFill>
                  <a:schemeClr val="accent1"/>
                </a:solidFill>
                <a:latin typeface="Neo Sans"/>
              </a:rPr>
              <a:t>antiruido</a:t>
            </a:r>
            <a:endParaRPr lang="es-ES" altLang="es-ES" b="1" dirty="0">
              <a:solidFill>
                <a:schemeClr val="accent1"/>
              </a:solidFill>
              <a:latin typeface="Neo Sans"/>
            </a:endParaRPr>
          </a:p>
        </p:txBody>
      </p:sp>
      <p:pic>
        <p:nvPicPr>
          <p:cNvPr id="14" name="Picture 15" descr="tapon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0" y="3455971"/>
            <a:ext cx="30480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44463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28</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Selección de EPIS </a:t>
            </a:r>
            <a:r>
              <a:rPr lang="es-ES_tradnl" sz="3200" dirty="0" err="1" smtClean="0"/>
              <a:t>aduditivos</a:t>
            </a:r>
            <a:endParaRPr lang="es-ES_tradnl" sz="3200" dirty="0"/>
          </a:p>
        </p:txBody>
      </p:sp>
      <p:sp>
        <p:nvSpPr>
          <p:cNvPr id="12" name="Rectangle 5"/>
          <p:cNvSpPr>
            <a:spLocks noChangeArrowheads="1"/>
          </p:cNvSpPr>
          <p:nvPr/>
        </p:nvSpPr>
        <p:spPr bwMode="auto">
          <a:xfrm>
            <a:off x="457200" y="1004046"/>
            <a:ext cx="7848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s-ES" altLang="es-ES" sz="3600" b="1" dirty="0">
                <a:solidFill>
                  <a:schemeClr val="bg2">
                    <a:lumMod val="10000"/>
                  </a:schemeClr>
                </a:solidFill>
                <a:latin typeface="Neo Sans"/>
              </a:rPr>
              <a:t>Tipos de </a:t>
            </a:r>
            <a:r>
              <a:rPr lang="es-ES" altLang="es-ES" sz="3600" b="1" dirty="0" err="1">
                <a:solidFill>
                  <a:schemeClr val="bg2">
                    <a:lumMod val="10000"/>
                  </a:schemeClr>
                </a:solidFill>
                <a:latin typeface="Neo Sans"/>
              </a:rPr>
              <a:t>EPIs</a:t>
            </a:r>
            <a:r>
              <a:rPr lang="es-ES" altLang="es-ES" sz="3600" b="1" dirty="0">
                <a:solidFill>
                  <a:schemeClr val="bg2">
                    <a:lumMod val="10000"/>
                  </a:schemeClr>
                </a:solidFill>
                <a:latin typeface="Neo Sans"/>
              </a:rPr>
              <a:t> auditivos</a:t>
            </a:r>
          </a:p>
        </p:txBody>
      </p:sp>
      <p:sp>
        <p:nvSpPr>
          <p:cNvPr id="13" name="Text Box 16"/>
          <p:cNvSpPr txBox="1">
            <a:spLocks noChangeArrowheads="1"/>
          </p:cNvSpPr>
          <p:nvPr/>
        </p:nvSpPr>
        <p:spPr bwMode="auto">
          <a:xfrm>
            <a:off x="35411" y="2005913"/>
            <a:ext cx="10139081" cy="1495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a:solidFill>
                  <a:schemeClr val="accent1"/>
                </a:solidFill>
                <a:latin typeface="Neo Sans"/>
              </a:rPr>
              <a:t>Tapones auditivos desechables</a:t>
            </a:r>
          </a:p>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a:solidFill>
                  <a:schemeClr val="accent1"/>
                </a:solidFill>
                <a:latin typeface="Neo Sans"/>
              </a:rPr>
              <a:t>Tapones auditivos insertados </a:t>
            </a:r>
            <a:r>
              <a:rPr lang="es-ES" altLang="es-ES" b="1" dirty="0" err="1">
                <a:solidFill>
                  <a:schemeClr val="accent1"/>
                </a:solidFill>
                <a:latin typeface="Neo Sans"/>
              </a:rPr>
              <a:t>premoldeados</a:t>
            </a:r>
            <a:endParaRPr lang="es-ES" altLang="es-ES" b="1" dirty="0">
              <a:solidFill>
                <a:schemeClr val="accent1"/>
              </a:solidFill>
              <a:latin typeface="Neo Sans"/>
            </a:endParaRPr>
          </a:p>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a:solidFill>
                  <a:schemeClr val="accent1"/>
                </a:solidFill>
                <a:latin typeface="Neo Sans"/>
              </a:rPr>
              <a:t>Tapones auditivos insertados </a:t>
            </a:r>
            <a:r>
              <a:rPr lang="es-ES" altLang="es-ES" b="1" dirty="0" smtClean="0">
                <a:solidFill>
                  <a:schemeClr val="accent1"/>
                </a:solidFill>
                <a:latin typeface="Neo Sans"/>
              </a:rPr>
              <a:t>moldeables</a:t>
            </a:r>
            <a:endParaRPr lang="es-ES" altLang="es-ES" b="1" dirty="0">
              <a:solidFill>
                <a:schemeClr val="accent1"/>
              </a:solidFill>
              <a:latin typeface="Neo Sans"/>
            </a:endParaRPr>
          </a:p>
        </p:txBody>
      </p:sp>
      <p:pic>
        <p:nvPicPr>
          <p:cNvPr id="11" name="Picture 1036" descr="images-144"/>
          <p:cNvPicPr>
            <a:picLocks noChangeAspect="1" noChangeArrowheads="1"/>
          </p:cNvPicPr>
          <p:nvPr/>
        </p:nvPicPr>
        <p:blipFill rotWithShape="1">
          <a:blip r:embed="rId4">
            <a:extLst>
              <a:ext uri="{28A0092B-C50C-407E-A947-70E740481C1C}">
                <a14:useLocalDpi xmlns:a14="http://schemas.microsoft.com/office/drawing/2010/main" val="0"/>
              </a:ext>
            </a:extLst>
          </a:blip>
          <a:srcRect l="6011" t="25458" r="5045"/>
          <a:stretch/>
        </p:blipFill>
        <p:spPr bwMode="auto">
          <a:xfrm>
            <a:off x="298174" y="4034382"/>
            <a:ext cx="3762309" cy="2105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1330"/>
          <p:cNvPicPr>
            <a:picLocks noChangeAspect="1" noChangeArrowheads="1"/>
          </p:cNvPicPr>
          <p:nvPr/>
        </p:nvPicPr>
        <p:blipFill rotWithShape="1">
          <a:blip r:embed="rId5">
            <a:extLst>
              <a:ext uri="{28A0092B-C50C-407E-A947-70E740481C1C}">
                <a14:useLocalDpi xmlns:a14="http://schemas.microsoft.com/office/drawing/2010/main" val="0"/>
              </a:ext>
            </a:extLst>
          </a:blip>
          <a:srcRect t="7363"/>
          <a:stretch/>
        </p:blipFill>
        <p:spPr bwMode="auto">
          <a:xfrm>
            <a:off x="4368006" y="4034382"/>
            <a:ext cx="3455987" cy="2105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9" descr="Quiet">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98715" y="4019400"/>
            <a:ext cx="446405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Elipse"/>
          <p:cNvSpPr/>
          <p:nvPr/>
        </p:nvSpPr>
        <p:spPr>
          <a:xfrm>
            <a:off x="10155407" y="5087341"/>
            <a:ext cx="1611926" cy="626165"/>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0652067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29</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Selección de EPIS </a:t>
            </a:r>
            <a:r>
              <a:rPr lang="es-ES_tradnl" sz="3200" dirty="0" err="1" smtClean="0"/>
              <a:t>aduditivos</a:t>
            </a:r>
            <a:endParaRPr lang="es-ES_tradnl" sz="3200" dirty="0"/>
          </a:p>
        </p:txBody>
      </p:sp>
      <p:sp>
        <p:nvSpPr>
          <p:cNvPr id="12" name="Rectangle 5"/>
          <p:cNvSpPr>
            <a:spLocks noChangeArrowheads="1"/>
          </p:cNvSpPr>
          <p:nvPr/>
        </p:nvSpPr>
        <p:spPr bwMode="auto">
          <a:xfrm>
            <a:off x="457200" y="1004046"/>
            <a:ext cx="7848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s-ES" altLang="es-ES" sz="3600" b="1" dirty="0">
                <a:solidFill>
                  <a:schemeClr val="bg2">
                    <a:lumMod val="10000"/>
                  </a:schemeClr>
                </a:solidFill>
                <a:latin typeface="Neo Sans"/>
              </a:rPr>
              <a:t>Tipos de </a:t>
            </a:r>
            <a:r>
              <a:rPr lang="es-ES" altLang="es-ES" sz="3600" b="1" dirty="0" err="1">
                <a:solidFill>
                  <a:schemeClr val="bg2">
                    <a:lumMod val="10000"/>
                  </a:schemeClr>
                </a:solidFill>
                <a:latin typeface="Neo Sans"/>
              </a:rPr>
              <a:t>EPIs</a:t>
            </a:r>
            <a:r>
              <a:rPr lang="es-ES" altLang="es-ES" sz="3600" b="1" dirty="0">
                <a:solidFill>
                  <a:schemeClr val="bg2">
                    <a:lumMod val="10000"/>
                  </a:schemeClr>
                </a:solidFill>
                <a:latin typeface="Neo Sans"/>
              </a:rPr>
              <a:t> auditivos</a:t>
            </a:r>
          </a:p>
        </p:txBody>
      </p:sp>
      <p:sp>
        <p:nvSpPr>
          <p:cNvPr id="13" name="Text Box 16"/>
          <p:cNvSpPr txBox="1">
            <a:spLocks noChangeArrowheads="1"/>
          </p:cNvSpPr>
          <p:nvPr/>
        </p:nvSpPr>
        <p:spPr bwMode="auto">
          <a:xfrm>
            <a:off x="35411" y="2005913"/>
            <a:ext cx="10139081" cy="1495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smtClean="0">
                <a:solidFill>
                  <a:schemeClr val="accent1"/>
                </a:solidFill>
                <a:latin typeface="Neo Sans"/>
              </a:rPr>
              <a:t>T</a:t>
            </a:r>
            <a:r>
              <a:rPr lang="es-ES" altLang="es-ES" b="1" dirty="0">
                <a:solidFill>
                  <a:schemeClr val="accent1"/>
                </a:solidFill>
                <a:latin typeface="Neo Sans"/>
              </a:rPr>
              <a:t>. auditivos insertados moldeados a medida</a:t>
            </a:r>
          </a:p>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a:solidFill>
                  <a:schemeClr val="accent1"/>
                </a:solidFill>
                <a:latin typeface="Neo Sans"/>
              </a:rPr>
              <a:t>Tapones auditivos </a:t>
            </a:r>
            <a:r>
              <a:rPr lang="es-ES" altLang="es-ES" b="1" dirty="0" err="1">
                <a:solidFill>
                  <a:schemeClr val="accent1"/>
                </a:solidFill>
                <a:latin typeface="Neo Sans"/>
              </a:rPr>
              <a:t>semiinsertados</a:t>
            </a:r>
            <a:endParaRPr lang="es-ES" altLang="es-ES" b="1" dirty="0">
              <a:solidFill>
                <a:schemeClr val="accent1"/>
              </a:solidFill>
              <a:latin typeface="Neo Sans"/>
            </a:endParaRPr>
          </a:p>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smtClean="0">
                <a:solidFill>
                  <a:schemeClr val="accent1"/>
                </a:solidFill>
                <a:latin typeface="Neo Sans"/>
              </a:rPr>
              <a:t>Orejeras</a:t>
            </a:r>
            <a:endParaRPr lang="es-ES" altLang="es-ES" b="1" dirty="0">
              <a:solidFill>
                <a:schemeClr val="accent1"/>
              </a:solidFill>
              <a:latin typeface="Neo Sans"/>
            </a:endParaRPr>
          </a:p>
        </p:txBody>
      </p:sp>
      <p:pic>
        <p:nvPicPr>
          <p:cNvPr id="11" name="Picture 6" descr="10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735" y="3699231"/>
            <a:ext cx="3856037" cy="269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1300"/>
          <p:cNvPicPr>
            <a:picLocks noChangeAspect="1" noChangeArrowheads="1"/>
          </p:cNvPicPr>
          <p:nvPr/>
        </p:nvPicPr>
        <p:blipFill>
          <a:blip r:embed="rId5">
            <a:extLst>
              <a:ext uri="{28A0092B-C50C-407E-A947-70E740481C1C}">
                <a14:useLocalDpi xmlns:a14="http://schemas.microsoft.com/office/drawing/2010/main" val="0"/>
              </a:ext>
            </a:extLst>
          </a:blip>
          <a:srcRect t="18616"/>
          <a:stretch>
            <a:fillRect/>
          </a:stretch>
        </p:blipFill>
        <p:spPr bwMode="auto">
          <a:xfrm>
            <a:off x="4112559" y="3699231"/>
            <a:ext cx="3768584" cy="260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2" descr="Imagen relacionada">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05800" y="2586395"/>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4990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30</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Selección de EPIS </a:t>
            </a:r>
            <a:r>
              <a:rPr lang="es-ES_tradnl" sz="3200" dirty="0" err="1" smtClean="0"/>
              <a:t>aduditivos</a:t>
            </a:r>
            <a:endParaRPr lang="es-ES_tradnl" sz="3200" dirty="0"/>
          </a:p>
        </p:txBody>
      </p:sp>
      <p:sp>
        <p:nvSpPr>
          <p:cNvPr id="12" name="Rectangle 5"/>
          <p:cNvSpPr>
            <a:spLocks noChangeArrowheads="1"/>
          </p:cNvSpPr>
          <p:nvPr/>
        </p:nvSpPr>
        <p:spPr bwMode="auto">
          <a:xfrm>
            <a:off x="457200" y="1004046"/>
            <a:ext cx="7848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s-ES" altLang="es-ES" sz="3600" b="1" dirty="0">
                <a:solidFill>
                  <a:schemeClr val="bg2">
                    <a:lumMod val="10000"/>
                  </a:schemeClr>
                </a:solidFill>
                <a:latin typeface="Neo Sans"/>
              </a:rPr>
              <a:t>Tipos de </a:t>
            </a:r>
            <a:r>
              <a:rPr lang="es-ES" altLang="es-ES" sz="3600" b="1" dirty="0" err="1">
                <a:solidFill>
                  <a:schemeClr val="bg2">
                    <a:lumMod val="10000"/>
                  </a:schemeClr>
                </a:solidFill>
                <a:latin typeface="Neo Sans"/>
              </a:rPr>
              <a:t>EPIs</a:t>
            </a:r>
            <a:r>
              <a:rPr lang="es-ES" altLang="es-ES" sz="3600" b="1" dirty="0">
                <a:solidFill>
                  <a:schemeClr val="bg2">
                    <a:lumMod val="10000"/>
                  </a:schemeClr>
                </a:solidFill>
                <a:latin typeface="Neo Sans"/>
              </a:rPr>
              <a:t> auditivos</a:t>
            </a:r>
          </a:p>
        </p:txBody>
      </p:sp>
      <p:sp>
        <p:nvSpPr>
          <p:cNvPr id="13" name="Text Box 16"/>
          <p:cNvSpPr txBox="1">
            <a:spLocks noChangeArrowheads="1"/>
          </p:cNvSpPr>
          <p:nvPr/>
        </p:nvSpPr>
        <p:spPr bwMode="auto">
          <a:xfrm>
            <a:off x="35411" y="2005913"/>
            <a:ext cx="10139081" cy="187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err="1" smtClean="0">
                <a:solidFill>
                  <a:schemeClr val="accent1"/>
                </a:solidFill>
                <a:latin typeface="Neo Sans"/>
              </a:rPr>
              <a:t>Orej</a:t>
            </a:r>
            <a:r>
              <a:rPr lang="es-ES" altLang="es-ES" b="1" dirty="0">
                <a:solidFill>
                  <a:schemeClr val="accent1"/>
                </a:solidFill>
                <a:latin typeface="Neo Sans"/>
              </a:rPr>
              <a:t>. acopladas a cascos</a:t>
            </a:r>
          </a:p>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err="1">
                <a:solidFill>
                  <a:schemeClr val="accent1"/>
                </a:solidFill>
                <a:latin typeface="Neo Sans"/>
              </a:rPr>
              <a:t>Orej</a:t>
            </a:r>
            <a:r>
              <a:rPr lang="es-ES" altLang="es-ES" b="1" dirty="0">
                <a:solidFill>
                  <a:schemeClr val="accent1"/>
                </a:solidFill>
                <a:latin typeface="Neo Sans"/>
              </a:rPr>
              <a:t>. dependientes del nivel</a:t>
            </a:r>
          </a:p>
          <a:p>
            <a:pPr marL="457200" indent="-457200">
              <a:lnSpc>
                <a:spcPct val="95000"/>
              </a:lnSpc>
              <a:spcBef>
                <a:spcPts val="0"/>
              </a:spcBef>
              <a:buClr>
                <a:schemeClr val="tx1">
                  <a:lumMod val="50000"/>
                </a:schemeClr>
              </a:buClr>
              <a:buFont typeface="Wingdings" panose="05000000000000000000" pitchFamily="2" charset="2"/>
              <a:buChar char="§"/>
            </a:pPr>
            <a:r>
              <a:rPr lang="es-ES" altLang="es-ES" b="1" dirty="0" err="1">
                <a:solidFill>
                  <a:schemeClr val="accent1"/>
                </a:solidFill>
                <a:latin typeface="Neo Sans"/>
              </a:rPr>
              <a:t>Orej</a:t>
            </a:r>
            <a:r>
              <a:rPr lang="es-ES" altLang="es-ES" b="1" dirty="0">
                <a:solidFill>
                  <a:schemeClr val="accent1"/>
                </a:solidFill>
                <a:latin typeface="Neo Sans"/>
              </a:rPr>
              <a:t>. de comunicaciones</a:t>
            </a:r>
          </a:p>
          <a:p>
            <a:pPr marL="457200" indent="-457200">
              <a:lnSpc>
                <a:spcPct val="95000"/>
              </a:lnSpc>
              <a:spcBef>
                <a:spcPts val="0"/>
              </a:spcBef>
              <a:buClr>
                <a:schemeClr val="tx1">
                  <a:lumMod val="50000"/>
                </a:schemeClr>
              </a:buClr>
              <a:buFont typeface="Wingdings" panose="05000000000000000000" pitchFamily="2" charset="2"/>
              <a:buChar char="§"/>
            </a:pPr>
            <a:r>
              <a:rPr lang="es-ES" altLang="es-ES" sz="2600" b="1" dirty="0" smtClean="0">
                <a:solidFill>
                  <a:schemeClr val="accent1"/>
                </a:solidFill>
                <a:latin typeface="Neo Sans"/>
              </a:rPr>
              <a:t>Casco </a:t>
            </a:r>
            <a:r>
              <a:rPr lang="es-ES" altLang="es-ES" sz="2600" b="1" dirty="0" err="1">
                <a:solidFill>
                  <a:schemeClr val="accent1"/>
                </a:solidFill>
                <a:latin typeface="Neo Sans"/>
              </a:rPr>
              <a:t>antiruido</a:t>
            </a:r>
            <a:endParaRPr lang="es-ES" altLang="es-ES" sz="2600" b="1" dirty="0">
              <a:solidFill>
                <a:schemeClr val="accent1"/>
              </a:solidFill>
              <a:latin typeface="Neo Sans"/>
            </a:endParaRPr>
          </a:p>
        </p:txBody>
      </p:sp>
      <p:pic>
        <p:nvPicPr>
          <p:cNvPr id="15362" name="Picture 2" descr="Resultado de imagen de orejeras acopladas a casco ruido peltor">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994900"/>
            <a:ext cx="3023138" cy="285210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34" descr="147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23138" y="3969527"/>
            <a:ext cx="3291407" cy="288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4" descr="Resultado de imagen de orejeras de comunicaciones">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01179" y="3994900"/>
            <a:ext cx="2874096" cy="287409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9" descr="profile"/>
          <p:cNvPicPr>
            <a:picLocks noChangeAspect="1" noChangeArrowheads="1"/>
          </p:cNvPicPr>
          <p:nvPr/>
        </p:nvPicPr>
        <p:blipFill rotWithShape="1">
          <a:blip r:embed="rId9">
            <a:extLst>
              <a:ext uri="{28A0092B-C50C-407E-A947-70E740481C1C}">
                <a14:useLocalDpi xmlns:a14="http://schemas.microsoft.com/office/drawing/2010/main" val="0"/>
              </a:ext>
            </a:extLst>
          </a:blip>
          <a:srcRect l="9918" r="7030"/>
          <a:stretch/>
        </p:blipFill>
        <p:spPr bwMode="auto">
          <a:xfrm>
            <a:off x="9075275" y="4000434"/>
            <a:ext cx="3230218"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6991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31</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Selección de EPIS </a:t>
            </a:r>
            <a:r>
              <a:rPr lang="es-ES_tradnl" sz="3200" dirty="0" err="1" smtClean="0"/>
              <a:t>aduditivos</a:t>
            </a:r>
            <a:endParaRPr lang="es-ES_tradnl" sz="3200" dirty="0"/>
          </a:p>
        </p:txBody>
      </p:sp>
      <p:sp>
        <p:nvSpPr>
          <p:cNvPr id="12" name="Rectangle 5"/>
          <p:cNvSpPr>
            <a:spLocks noChangeArrowheads="1"/>
          </p:cNvSpPr>
          <p:nvPr/>
        </p:nvSpPr>
        <p:spPr bwMode="auto">
          <a:xfrm>
            <a:off x="457200" y="1004046"/>
            <a:ext cx="7848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s-ES" altLang="es-ES" sz="3600" b="1" dirty="0" err="1" smtClean="0">
                <a:solidFill>
                  <a:schemeClr val="bg2">
                    <a:lumMod val="10000"/>
                  </a:schemeClr>
                </a:solidFill>
                <a:latin typeface="Neo Sans"/>
              </a:rPr>
              <a:t>EPIs</a:t>
            </a:r>
            <a:r>
              <a:rPr lang="es-ES" altLang="es-ES" sz="3600" b="1" dirty="0" smtClean="0">
                <a:solidFill>
                  <a:schemeClr val="bg2">
                    <a:lumMod val="10000"/>
                  </a:schemeClr>
                </a:solidFill>
                <a:latin typeface="Neo Sans"/>
              </a:rPr>
              <a:t> </a:t>
            </a:r>
            <a:r>
              <a:rPr lang="es-ES" altLang="es-ES" sz="3600" b="1" dirty="0">
                <a:solidFill>
                  <a:schemeClr val="bg2">
                    <a:lumMod val="10000"/>
                  </a:schemeClr>
                </a:solidFill>
                <a:latin typeface="Neo Sans"/>
              </a:rPr>
              <a:t>auditivos</a:t>
            </a:r>
          </a:p>
        </p:txBody>
      </p:sp>
      <p:pic>
        <p:nvPicPr>
          <p:cNvPr id="14" name="Picture 5" descr="pic5"/>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3827930" y="1928335"/>
            <a:ext cx="5688013" cy="4549775"/>
          </a:xfrm>
          <a:prstGeom prst="rect">
            <a:avLst/>
          </a:prstGeom>
          <a:noFill/>
        </p:spPr>
      </p:pic>
      <p:pic>
        <p:nvPicPr>
          <p:cNvPr id="17" name="Picture 8" descr="ce"/>
          <p:cNvPicPr>
            <a:picLocks noGrp="1" noChangeAspect="1" noChangeArrowheads="1"/>
          </p:cNvPicPr>
          <p:nvPr>
            <p:ph sz="half" idx="4294967295"/>
          </p:nvPr>
        </p:nvPicPr>
        <p:blipFill>
          <a:blip r:embed="rId5">
            <a:extLst>
              <a:ext uri="{28A0092B-C50C-407E-A947-70E740481C1C}">
                <a14:useLocalDpi xmlns:a14="http://schemas.microsoft.com/office/drawing/2010/main" val="0"/>
              </a:ext>
            </a:extLst>
          </a:blip>
          <a:srcRect/>
          <a:stretch>
            <a:fillRect/>
          </a:stretch>
        </p:blipFill>
        <p:spPr>
          <a:xfrm>
            <a:off x="1116013" y="2500124"/>
            <a:ext cx="1724025" cy="1371600"/>
          </a:xfrm>
          <a:prstGeom prst="rect">
            <a:avLst/>
          </a:prstGeom>
          <a:noFill/>
        </p:spPr>
      </p:pic>
      <p:sp>
        <p:nvSpPr>
          <p:cNvPr id="18" name="Text Box 5"/>
          <p:cNvSpPr txBox="1">
            <a:spLocks noChangeArrowheads="1"/>
          </p:cNvSpPr>
          <p:nvPr/>
        </p:nvSpPr>
        <p:spPr bwMode="auto">
          <a:xfrm>
            <a:off x="1116013" y="5223609"/>
            <a:ext cx="383381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s-ES" altLang="es-ES" b="1" dirty="0" smtClean="0">
                <a:solidFill>
                  <a:schemeClr val="bg2">
                    <a:lumMod val="10000"/>
                  </a:schemeClr>
                </a:solidFill>
              </a:rPr>
              <a:t>EN 352</a:t>
            </a:r>
            <a:endParaRPr lang="es-ES" altLang="es-ES" b="1" dirty="0">
              <a:solidFill>
                <a:schemeClr val="bg2">
                  <a:lumMod val="10000"/>
                </a:schemeClr>
              </a:solidFill>
            </a:endParaRPr>
          </a:p>
        </p:txBody>
      </p:sp>
    </p:spTree>
    <p:extLst>
      <p:ext uri="{BB962C8B-B14F-4D97-AF65-F5344CB8AC3E}">
        <p14:creationId xmlns:p14="http://schemas.microsoft.com/office/powerpoint/2010/main" val="4685551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80000"/>
              </a:lnSpc>
              <a:spcBef>
                <a:spcPct val="0"/>
              </a:spcBef>
              <a:buFontTx/>
              <a:buNone/>
            </a:pPr>
            <a:endParaRPr lang="es-ES" altLang="es-ES" b="1" dirty="0">
              <a:solidFill>
                <a:schemeClr val="accent2"/>
              </a:solidFill>
            </a:endParaRPr>
          </a:p>
        </p:txBody>
      </p:sp>
      <p:pic>
        <p:nvPicPr>
          <p:cNvPr id="10"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32</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Selección de EPIS auditivos</a:t>
            </a:r>
            <a:endParaRPr lang="es-ES_tradnl" sz="3200" dirty="0"/>
          </a:p>
        </p:txBody>
      </p:sp>
      <p:graphicFrame>
        <p:nvGraphicFramePr>
          <p:cNvPr id="11" name="Group 79"/>
          <p:cNvGraphicFramePr>
            <a:graphicFrameLocks noGrp="1"/>
          </p:cNvGraphicFramePr>
          <p:nvPr>
            <p:ph idx="4294967295"/>
            <p:extLst>
              <p:ext uri="{D42A27DB-BD31-4B8C-83A1-F6EECF244321}">
                <p14:modId xmlns:p14="http://schemas.microsoft.com/office/powerpoint/2010/main" val="75320405"/>
              </p:ext>
            </p:extLst>
          </p:nvPr>
        </p:nvGraphicFramePr>
        <p:xfrm>
          <a:off x="2644588" y="3424700"/>
          <a:ext cx="6092825" cy="3038475"/>
        </p:xfrm>
        <a:graphic>
          <a:graphicData uri="http://schemas.openxmlformats.org/drawingml/2006/table">
            <a:tbl>
              <a:tblPr/>
              <a:tblGrid>
                <a:gridCol w="1828800"/>
                <a:gridCol w="534988"/>
                <a:gridCol w="531812"/>
                <a:gridCol w="531813"/>
                <a:gridCol w="531812"/>
                <a:gridCol w="534988"/>
                <a:gridCol w="533400"/>
                <a:gridCol w="531812"/>
                <a:gridCol w="533400"/>
              </a:tblGrid>
              <a:tr h="344524">
                <a:tc gridSpan="9">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dirty="0" smtClean="0">
                          <a:ln>
                            <a:noFill/>
                          </a:ln>
                          <a:solidFill>
                            <a:schemeClr val="tx1"/>
                          </a:solidFill>
                          <a:effectLst/>
                          <a:latin typeface="Times New Roman" pitchFamily="18" charset="0"/>
                          <a:cs typeface="Times New Roman" pitchFamily="18" charset="0"/>
                        </a:rPr>
                        <a:t>Método de bandas de octava</a:t>
                      </a:r>
                      <a:endParaRPr kumimoji="0" lang="es-ES" sz="1600" b="1" i="0" u="none" strike="noStrike" cap="none" normalizeH="0" baseline="0" dirty="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33531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F Hz</a:t>
                      </a:r>
                      <a:endParaRPr kumimoji="0" lang="es-ES" sz="1600" b="1" i="0" u="none" strike="noStrike" cap="none" normalizeH="0" baseline="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63</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125</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250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500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1000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2000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4000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8000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31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Nivel de ruido (L</a:t>
                      </a:r>
                      <a:r>
                        <a:rPr kumimoji="0" lang="es-ES" sz="1600" b="1" i="0" u="none" strike="noStrike" cap="none" normalizeH="0" baseline="-25000" smtClean="0">
                          <a:ln>
                            <a:noFill/>
                          </a:ln>
                          <a:solidFill>
                            <a:schemeClr val="tx1"/>
                          </a:solidFill>
                          <a:effectLst/>
                          <a:latin typeface="Times New Roman" pitchFamily="18" charset="0"/>
                          <a:cs typeface="Times New Roman" pitchFamily="18" charset="0"/>
                        </a:rPr>
                        <a:t>f</a:t>
                      </a: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Times New Roman" pitchFamily="18" charset="0"/>
                        </a:rPr>
                        <a:t>60,4</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Times New Roman" pitchFamily="18" charset="0"/>
                        </a:rPr>
                        <a:t>70,3</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Times New Roman" pitchFamily="18" charset="0"/>
                        </a:rPr>
                        <a:t>92,7</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Times New Roman" pitchFamily="18" charset="0"/>
                        </a:rPr>
                        <a:t>98,3</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Times New Roman" pitchFamily="18" charset="0"/>
                        </a:rPr>
                        <a:t>97,4</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Times New Roman" pitchFamily="18" charset="0"/>
                        </a:rPr>
                        <a:t>94,2</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Times New Roman" pitchFamily="18" charset="0"/>
                        </a:rPr>
                        <a:t>87,8</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smtClean="0">
                          <a:ln>
                            <a:noFill/>
                          </a:ln>
                          <a:solidFill>
                            <a:schemeClr val="tx1"/>
                          </a:solidFill>
                          <a:effectLst/>
                          <a:latin typeface="Times New Roman" pitchFamily="18" charset="0"/>
                        </a:rPr>
                        <a:t>82,5</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31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dirty="0" err="1" smtClean="0">
                          <a:ln>
                            <a:noFill/>
                          </a:ln>
                          <a:solidFill>
                            <a:schemeClr val="tx1"/>
                          </a:solidFill>
                          <a:effectLst/>
                          <a:latin typeface="Times New Roman" pitchFamily="18" charset="0"/>
                          <a:cs typeface="Times New Roman" pitchFamily="18" charset="0"/>
                        </a:rPr>
                        <a:t>APV</a:t>
                      </a:r>
                      <a:r>
                        <a:rPr kumimoji="0" lang="es-ES" sz="1600" b="1" i="0" u="none" strike="noStrike" cap="none" normalizeH="0" baseline="-25000" dirty="0" err="1" smtClean="0">
                          <a:ln>
                            <a:noFill/>
                          </a:ln>
                          <a:solidFill>
                            <a:schemeClr val="tx1"/>
                          </a:solidFill>
                          <a:effectLst/>
                          <a:latin typeface="Times New Roman" pitchFamily="18" charset="0"/>
                          <a:cs typeface="Times New Roman" pitchFamily="18" charset="0"/>
                        </a:rPr>
                        <a:t>f</a:t>
                      </a:r>
                      <a:endParaRPr kumimoji="0" lang="es-ES" sz="1600" b="1" i="0" u="none" strike="noStrike" cap="none" normalizeH="0" baseline="-25000" dirty="0" smtClean="0">
                        <a:ln>
                          <a:noFill/>
                        </a:ln>
                        <a:solidFill>
                          <a:schemeClr val="tx1"/>
                        </a:solidFill>
                        <a:effectLst/>
                        <a:latin typeface="Times New Roman" pitchFamily="18" charset="0"/>
                        <a:cs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_tradnl"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_tradnl"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_tradnl"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_tradnl"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_tradnl"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_tradnl"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_tradnl"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_tradnl"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819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Escala A (A</a:t>
                      </a:r>
                      <a:r>
                        <a:rPr kumimoji="0" lang="es-ES" sz="1600" b="1" i="0" u="none" strike="noStrike" cap="none" normalizeH="0" baseline="-25000" smtClean="0">
                          <a:ln>
                            <a:noFill/>
                          </a:ln>
                          <a:solidFill>
                            <a:schemeClr val="tx1"/>
                          </a:solidFill>
                          <a:effectLst/>
                          <a:latin typeface="Times New Roman" pitchFamily="18" charset="0"/>
                          <a:cs typeface="Times New Roman" pitchFamily="18" charset="0"/>
                        </a:rPr>
                        <a:t>f</a:t>
                      </a: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-26,2</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-16,1</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-8,6</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-3,2</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-1,1</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31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Nivel resultante</a:t>
                      </a:r>
                      <a:endParaRPr kumimoji="0" lang="es-ES" sz="1600" b="1" i="0" u="none" strike="noStrike" cap="none" normalizeH="0" baseline="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918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Nivel resultante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global</a:t>
                      </a:r>
                      <a:endParaRPr kumimoji="0" lang="es-ES" sz="1600" b="1" i="0" u="none" strike="noStrike" cap="none" normalizeH="0" baseline="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8">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_tradnl" sz="1600" b="0" i="0" u="none" strike="noStrike" cap="none" normalizeH="0" baseline="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33531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Calificación</a:t>
                      </a:r>
                      <a:endParaRPr kumimoji="0" lang="es-ES" sz="1600" b="1" i="0" u="none" strike="noStrike" cap="none" normalizeH="0" baseline="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8">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_tradnl" sz="16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bl>
          </a:graphicData>
        </a:graphic>
      </p:graphicFrame>
      <p:sp>
        <p:nvSpPr>
          <p:cNvPr id="13" name="AutoShape 74"/>
          <p:cNvSpPr>
            <a:spLocks noChangeArrowheads="1"/>
          </p:cNvSpPr>
          <p:nvPr/>
        </p:nvSpPr>
        <p:spPr bwMode="auto">
          <a:xfrm flipV="1">
            <a:off x="1133288" y="3280237"/>
            <a:ext cx="1512888" cy="1366838"/>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folHlink"/>
          </a:solidFill>
          <a:ln w="9525">
            <a:solidFill>
              <a:schemeClr val="folHlink"/>
            </a:solidFill>
            <a:miter lim="800000"/>
            <a:headEnd/>
            <a:tailEnd/>
          </a:ln>
        </p:spPr>
        <p:txBody>
          <a:bodyPr rot="10800000" wrap="none" anchor="ctr"/>
          <a:lstStyle/>
          <a:p>
            <a:endParaRPr lang="es-ES"/>
          </a:p>
        </p:txBody>
      </p:sp>
      <p:pic>
        <p:nvPicPr>
          <p:cNvPr id="15" name="Picture 75" descr="MVC-020F"/>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844363" y="1251412"/>
            <a:ext cx="2736850" cy="205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2"/>
          <p:cNvSpPr>
            <a:spLocks noChangeArrowheads="1"/>
          </p:cNvSpPr>
          <p:nvPr/>
        </p:nvSpPr>
        <p:spPr bwMode="auto">
          <a:xfrm>
            <a:off x="4423426" y="1251412"/>
            <a:ext cx="7504113"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80000"/>
              </a:lnSpc>
              <a:spcBef>
                <a:spcPct val="0"/>
              </a:spcBef>
              <a:buFontTx/>
              <a:buNone/>
            </a:pPr>
            <a:r>
              <a:rPr lang="es-ES" altLang="es-ES" sz="3600" b="1" dirty="0">
                <a:solidFill>
                  <a:schemeClr val="bg2">
                    <a:lumMod val="10000"/>
                  </a:schemeClr>
                </a:solidFill>
                <a:latin typeface="Neo Sans"/>
              </a:rPr>
              <a:t>Cálculo de atenuación</a:t>
            </a:r>
          </a:p>
          <a:p>
            <a:pPr>
              <a:lnSpc>
                <a:spcPct val="80000"/>
              </a:lnSpc>
              <a:spcBef>
                <a:spcPct val="0"/>
              </a:spcBef>
              <a:buFontTx/>
              <a:buNone/>
            </a:pPr>
            <a:r>
              <a:rPr lang="es-ES" altLang="es-ES" sz="3600" b="1" dirty="0">
                <a:solidFill>
                  <a:schemeClr val="bg2">
                    <a:lumMod val="10000"/>
                  </a:schemeClr>
                </a:solidFill>
                <a:latin typeface="Neo Sans"/>
              </a:rPr>
              <a:t>de un protector auditivo</a:t>
            </a:r>
          </a:p>
        </p:txBody>
      </p:sp>
    </p:spTree>
    <p:extLst>
      <p:ext uri="{BB962C8B-B14F-4D97-AF65-F5344CB8AC3E}">
        <p14:creationId xmlns:p14="http://schemas.microsoft.com/office/powerpoint/2010/main" val="26459146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80000"/>
              </a:lnSpc>
              <a:spcBef>
                <a:spcPct val="0"/>
              </a:spcBef>
              <a:buFontTx/>
              <a:buNone/>
            </a:pPr>
            <a:endParaRPr lang="es-ES" altLang="es-ES" b="1" dirty="0">
              <a:solidFill>
                <a:schemeClr val="accent2"/>
              </a:solidFill>
            </a:endParaRPr>
          </a:p>
        </p:txBody>
      </p:sp>
      <p:pic>
        <p:nvPicPr>
          <p:cNvPr id="10"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33</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Selección de EPIS auditivos</a:t>
            </a:r>
            <a:endParaRPr lang="es-ES_tradnl" sz="3200" dirty="0"/>
          </a:p>
        </p:txBody>
      </p:sp>
      <p:sp>
        <p:nvSpPr>
          <p:cNvPr id="16" name="Rectangle 2"/>
          <p:cNvSpPr>
            <a:spLocks noChangeArrowheads="1"/>
          </p:cNvSpPr>
          <p:nvPr/>
        </p:nvSpPr>
        <p:spPr bwMode="auto">
          <a:xfrm>
            <a:off x="6856644" y="1385876"/>
            <a:ext cx="7504113"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80000"/>
              </a:lnSpc>
              <a:spcBef>
                <a:spcPct val="0"/>
              </a:spcBef>
              <a:buFontTx/>
              <a:buNone/>
            </a:pPr>
            <a:r>
              <a:rPr lang="es-ES" altLang="es-ES" sz="3600" b="1" dirty="0">
                <a:solidFill>
                  <a:schemeClr val="bg2">
                    <a:lumMod val="10000"/>
                  </a:schemeClr>
                </a:solidFill>
                <a:latin typeface="Neo Sans"/>
              </a:rPr>
              <a:t>Cálculo de atenuación</a:t>
            </a:r>
          </a:p>
          <a:p>
            <a:pPr>
              <a:lnSpc>
                <a:spcPct val="80000"/>
              </a:lnSpc>
              <a:spcBef>
                <a:spcPct val="0"/>
              </a:spcBef>
              <a:buFontTx/>
              <a:buNone/>
            </a:pPr>
            <a:r>
              <a:rPr lang="es-ES" altLang="es-ES" sz="3600" b="1" dirty="0">
                <a:solidFill>
                  <a:schemeClr val="bg2">
                    <a:lumMod val="10000"/>
                  </a:schemeClr>
                </a:solidFill>
                <a:latin typeface="Neo Sans"/>
              </a:rPr>
              <a:t>de un protector auditivo</a:t>
            </a:r>
          </a:p>
        </p:txBody>
      </p:sp>
      <p:graphicFrame>
        <p:nvGraphicFramePr>
          <p:cNvPr id="12" name="Group 254"/>
          <p:cNvGraphicFramePr>
            <a:graphicFrameLocks noGrp="1"/>
          </p:cNvGraphicFramePr>
          <p:nvPr>
            <p:ph idx="4294967295"/>
            <p:extLst>
              <p:ext uri="{D42A27DB-BD31-4B8C-83A1-F6EECF244321}">
                <p14:modId xmlns:p14="http://schemas.microsoft.com/office/powerpoint/2010/main" val="1495326237"/>
              </p:ext>
            </p:extLst>
          </p:nvPr>
        </p:nvGraphicFramePr>
        <p:xfrm>
          <a:off x="2230436" y="3450747"/>
          <a:ext cx="6092825" cy="3038475"/>
        </p:xfrm>
        <a:graphic>
          <a:graphicData uri="http://schemas.openxmlformats.org/drawingml/2006/table">
            <a:tbl>
              <a:tblPr/>
              <a:tblGrid>
                <a:gridCol w="1828800"/>
                <a:gridCol w="534988"/>
                <a:gridCol w="531812"/>
                <a:gridCol w="531813"/>
                <a:gridCol w="531812"/>
                <a:gridCol w="534988"/>
                <a:gridCol w="533400"/>
                <a:gridCol w="531812"/>
                <a:gridCol w="533400"/>
              </a:tblGrid>
              <a:tr h="344524">
                <a:tc gridSpan="9">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dirty="0" smtClean="0">
                          <a:ln>
                            <a:noFill/>
                          </a:ln>
                          <a:solidFill>
                            <a:schemeClr val="tx1"/>
                          </a:solidFill>
                          <a:effectLst/>
                          <a:latin typeface="Times New Roman" pitchFamily="18" charset="0"/>
                          <a:cs typeface="Times New Roman" pitchFamily="18" charset="0"/>
                        </a:rPr>
                        <a:t>Método de bandas de octava</a:t>
                      </a:r>
                      <a:endParaRPr kumimoji="0" lang="es-ES" sz="1600" b="1" i="0" u="none" strike="noStrike" cap="none" normalizeH="0" baseline="0" dirty="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33531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F Hz</a:t>
                      </a:r>
                      <a:endParaRPr kumimoji="0" lang="es-ES" sz="1600" b="1" i="0" u="none" strike="noStrike" cap="none" normalizeH="0" baseline="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63</a:t>
                      </a:r>
                      <a:endParaRPr kumimoji="0" lang="en-GB" sz="1200" b="0" i="0" u="none" strike="noStrike" cap="none" normalizeH="0" baseline="0" dirty="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125</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250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500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1000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2000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4000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8000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31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Nivel de ruido (L</a:t>
                      </a:r>
                      <a:r>
                        <a:rPr kumimoji="0" lang="es-ES" sz="1600" b="1" i="0" u="none" strike="noStrike" cap="none" normalizeH="0" baseline="-25000" smtClean="0">
                          <a:ln>
                            <a:noFill/>
                          </a:ln>
                          <a:solidFill>
                            <a:schemeClr val="tx1"/>
                          </a:solidFill>
                          <a:effectLst/>
                          <a:latin typeface="Times New Roman" pitchFamily="18" charset="0"/>
                          <a:cs typeface="Times New Roman" pitchFamily="18" charset="0"/>
                        </a:rPr>
                        <a:t>f</a:t>
                      </a: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60,4</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rPr>
                        <a:t>70,3</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rPr>
                        <a:t>92,7</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rPr>
                        <a:t>98,3</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97,4</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94,2</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87,8</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82,5</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31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APV</a:t>
                      </a:r>
                      <a:r>
                        <a:rPr kumimoji="0" lang="es-ES" sz="1600" b="1" i="0" u="none" strike="noStrike" cap="none" normalizeH="0" baseline="-25000" smtClean="0">
                          <a:ln>
                            <a:noFill/>
                          </a:ln>
                          <a:solidFill>
                            <a:schemeClr val="tx1"/>
                          </a:solidFill>
                          <a:effectLst/>
                          <a:latin typeface="Times New Roman" pitchFamily="18" charset="0"/>
                          <a:cs typeface="Times New Roman" pitchFamily="18" charset="0"/>
                        </a:rPr>
                        <a:t>f</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rPr>
                        <a:t>15,4</a:t>
                      </a:r>
                      <a:endParaRPr kumimoji="0" lang="es-ES_tradnl" sz="12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rPr>
                        <a:t>19,5</a:t>
                      </a:r>
                      <a:endParaRPr kumimoji="0" lang="es-ES_tradnl" sz="12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rPr>
                        <a:t>23,7</a:t>
                      </a:r>
                      <a:endParaRPr kumimoji="0" lang="es-ES_tradnl" sz="12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rPr>
                        <a:t>27,4</a:t>
                      </a:r>
                      <a:endParaRPr kumimoji="0" lang="es-ES_tradnl" sz="12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rPr>
                        <a:t>25,4</a:t>
                      </a:r>
                      <a:endParaRPr kumimoji="0" lang="es-ES_tradnl" sz="12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rPr>
                        <a:t>30,3</a:t>
                      </a:r>
                      <a:endParaRPr kumimoji="0" lang="es-ES_tradnl" sz="12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rPr>
                        <a:t>37,8</a:t>
                      </a:r>
                      <a:endParaRPr kumimoji="0" lang="es-ES_tradnl" sz="12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chemeClr val="tx1"/>
                          </a:solidFill>
                          <a:effectLst/>
                          <a:latin typeface="Times New Roman" pitchFamily="18" charset="0"/>
                          <a:cs typeface="Times New Roman" pitchFamily="18" charset="0"/>
                        </a:rPr>
                        <a:t>38,1</a:t>
                      </a:r>
                      <a:endParaRPr kumimoji="0" lang="es-ES_tradnl" sz="12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819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Escala A (A</a:t>
                      </a:r>
                      <a:r>
                        <a:rPr kumimoji="0" lang="es-ES" sz="1600" b="1" i="0" u="none" strike="noStrike" cap="none" normalizeH="0" baseline="-25000" smtClean="0">
                          <a:ln>
                            <a:noFill/>
                          </a:ln>
                          <a:solidFill>
                            <a:schemeClr val="tx1"/>
                          </a:solidFill>
                          <a:effectLst/>
                          <a:latin typeface="Times New Roman" pitchFamily="18" charset="0"/>
                          <a:cs typeface="Times New Roman" pitchFamily="18" charset="0"/>
                        </a:rPr>
                        <a:t>f</a:t>
                      </a: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-26,2</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-16,1</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-8,6</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-3,2</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1,2</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1</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-1,1</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31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Nivel resultante</a:t>
                      </a:r>
                      <a:endParaRPr kumimoji="0" lang="es-ES" sz="1600" b="1" i="0" u="none" strike="noStrike" cap="none" normalizeH="0" baseline="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918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Nivel resultante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global</a:t>
                      </a:r>
                      <a:endParaRPr kumimoji="0" lang="es-ES" sz="1600" b="1" i="0" u="none" strike="noStrike" cap="none" normalizeH="0" baseline="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8">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_tradnl" sz="1600" b="0" i="0" u="none" strike="noStrike" cap="none" normalizeH="0" baseline="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33531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Calificación</a:t>
                      </a:r>
                      <a:endParaRPr kumimoji="0" lang="es-ES" sz="1600" b="1" i="0" u="none" strike="noStrike" cap="none" normalizeH="0" baseline="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8">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_tradnl" sz="16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bl>
          </a:graphicData>
        </a:graphic>
      </p:graphicFrame>
      <p:sp>
        <p:nvSpPr>
          <p:cNvPr id="14" name="AutoShape 83"/>
          <p:cNvSpPr>
            <a:spLocks noChangeArrowheads="1"/>
          </p:cNvSpPr>
          <p:nvPr/>
        </p:nvSpPr>
        <p:spPr bwMode="auto">
          <a:xfrm flipV="1">
            <a:off x="719136" y="3365022"/>
            <a:ext cx="1512888" cy="176847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folHlink"/>
          </a:solidFill>
          <a:ln w="9525">
            <a:solidFill>
              <a:schemeClr val="folHlink"/>
            </a:solidFill>
            <a:miter lim="800000"/>
            <a:headEnd/>
            <a:tailEnd/>
          </a:ln>
        </p:spPr>
        <p:txBody>
          <a:bodyPr rot="10800000" wrap="none" anchor="ctr"/>
          <a:lstStyle/>
          <a:p>
            <a:endParaRPr lang="es-ES"/>
          </a:p>
        </p:txBody>
      </p:sp>
      <p:pic>
        <p:nvPicPr>
          <p:cNvPr id="17" name="Picture 198" descr="mediawebserv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49" y="1987072"/>
            <a:ext cx="13938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 name="Group 252"/>
          <p:cNvGraphicFramePr>
            <a:graphicFrameLocks noGrp="1"/>
          </p:cNvGraphicFramePr>
          <p:nvPr>
            <p:extLst>
              <p:ext uri="{D42A27DB-BD31-4B8C-83A1-F6EECF244321}">
                <p14:modId xmlns:p14="http://schemas.microsoft.com/office/powerpoint/2010/main" val="524426093"/>
              </p:ext>
            </p:extLst>
          </p:nvPr>
        </p:nvGraphicFramePr>
        <p:xfrm>
          <a:off x="1727199" y="1982309"/>
          <a:ext cx="4614862" cy="1390651"/>
        </p:xfrm>
        <a:graphic>
          <a:graphicData uri="http://schemas.openxmlformats.org/drawingml/2006/table">
            <a:tbl>
              <a:tblPr/>
              <a:tblGrid>
                <a:gridCol w="717550"/>
                <a:gridCol w="487362"/>
                <a:gridCol w="487363"/>
                <a:gridCol w="487362"/>
                <a:gridCol w="487363"/>
                <a:gridCol w="485775"/>
                <a:gridCol w="487362"/>
                <a:gridCol w="519113"/>
                <a:gridCol w="455612"/>
              </a:tblGrid>
              <a:tr h="4365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Times New Roman" pitchFamily="18" charset="0"/>
                          <a:ea typeface=" sans-serif"/>
                          <a:cs typeface="Arial" pitchFamily="34" charset="0"/>
                        </a:rPr>
                        <a:t>F (Hz)</a:t>
                      </a:r>
                    </a:p>
                  </a:txBody>
                  <a:tcPr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63</a:t>
                      </a:r>
                    </a:p>
                  </a:txBody>
                  <a:tcPr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125</a:t>
                      </a:r>
                    </a:p>
                  </a:txBody>
                  <a:tcPr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250</a:t>
                      </a:r>
                    </a:p>
                  </a:txBody>
                  <a:tcPr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500</a:t>
                      </a:r>
                    </a:p>
                  </a:txBody>
                  <a:tcPr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1000</a:t>
                      </a:r>
                    </a:p>
                  </a:txBody>
                  <a:tcPr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2000</a:t>
                      </a:r>
                    </a:p>
                  </a:txBody>
                  <a:tcPr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4000</a:t>
                      </a:r>
                    </a:p>
                  </a:txBody>
                  <a:tcPr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8000</a:t>
                      </a:r>
                    </a:p>
                  </a:txBody>
                  <a:tcPr anchor="ct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r>
              <a:tr h="2635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Mf (dB)</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20,8</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24,8</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29,7</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32,9</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31,4</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32,9</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40,6</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42,5</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r>
              <a:tr h="2635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Sf (dB)</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5,4</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5,3</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6,0</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5,5</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6,0</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2,6</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2,8</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4,4</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r>
              <a:tr h="427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ea typeface=" sans-serif"/>
                          <a:cs typeface="Arial" pitchFamily="34" charset="0"/>
                        </a:rPr>
                        <a:t>APV (dB)</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Times New Roman" pitchFamily="18" charset="0"/>
                          <a:ea typeface=" sans-serif"/>
                          <a:cs typeface="Arial" pitchFamily="34" charset="0"/>
                        </a:rPr>
                        <a:t>15,4</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Times New Roman" pitchFamily="18" charset="0"/>
                          <a:ea typeface=" sans-serif"/>
                          <a:cs typeface="Arial" pitchFamily="34" charset="0"/>
                        </a:rPr>
                        <a:t>19,5</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Times New Roman" pitchFamily="18" charset="0"/>
                          <a:ea typeface=" sans-serif"/>
                          <a:cs typeface="Arial" pitchFamily="34" charset="0"/>
                        </a:rPr>
                        <a:t>23,7</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Times New Roman" pitchFamily="18" charset="0"/>
                          <a:ea typeface=" sans-serif"/>
                          <a:cs typeface="Arial" pitchFamily="34" charset="0"/>
                        </a:rPr>
                        <a:t>27,4</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Times New Roman" pitchFamily="18" charset="0"/>
                          <a:ea typeface=" sans-serif"/>
                          <a:cs typeface="Arial" pitchFamily="34" charset="0"/>
                        </a:rPr>
                        <a:t>25,4</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Times New Roman" pitchFamily="18" charset="0"/>
                          <a:ea typeface=" sans-serif"/>
                          <a:cs typeface="Arial" pitchFamily="34" charset="0"/>
                        </a:rPr>
                        <a:t>30,3</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Times New Roman" pitchFamily="18" charset="0"/>
                          <a:ea typeface=" sans-serif"/>
                          <a:cs typeface="Arial" pitchFamily="34" charset="0"/>
                        </a:rPr>
                        <a:t>37,8</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Times New Roman" pitchFamily="18" charset="0"/>
                          <a:ea typeface=" sans-serif"/>
                          <a:cs typeface="Arial" pitchFamily="34" charset="0"/>
                        </a:rPr>
                        <a:t>38,1</a:t>
                      </a:r>
                    </a:p>
                  </a:txBody>
                  <a:tcPr horzOverflow="overflow">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a:noFill/>
                    </a:lnTlToBr>
                    <a:lnBlToTr>
                      <a:noFill/>
                    </a:lnBlToTr>
                    <a:solidFill>
                      <a:srgbClr val="CCCCFF"/>
                    </a:solidFill>
                  </a:tcPr>
                </a:tc>
              </a:tr>
            </a:tbl>
          </a:graphicData>
        </a:graphic>
      </p:graphicFrame>
    </p:spTree>
    <p:extLst>
      <p:ext uri="{BB962C8B-B14F-4D97-AF65-F5344CB8AC3E}">
        <p14:creationId xmlns:p14="http://schemas.microsoft.com/office/powerpoint/2010/main" val="28968295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80000"/>
              </a:lnSpc>
              <a:spcBef>
                <a:spcPct val="0"/>
              </a:spcBef>
              <a:buFontTx/>
              <a:buNone/>
            </a:pPr>
            <a:endParaRPr lang="es-ES" altLang="es-ES" b="1" dirty="0">
              <a:solidFill>
                <a:schemeClr val="accent2"/>
              </a:solidFill>
            </a:endParaRPr>
          </a:p>
        </p:txBody>
      </p:sp>
      <p:pic>
        <p:nvPicPr>
          <p:cNvPr id="10" name="Picture 4" descr="D:\olmo50\Mis Documentos ( Local )\Documentacion trabajo\logo_quironprevencion_alta_peq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34</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Selección de EPIS auditivos</a:t>
            </a:r>
            <a:endParaRPr lang="es-ES_tradnl" sz="3200" dirty="0"/>
          </a:p>
        </p:txBody>
      </p:sp>
      <p:sp>
        <p:nvSpPr>
          <p:cNvPr id="16" name="Rectangle 2"/>
          <p:cNvSpPr>
            <a:spLocks noChangeArrowheads="1"/>
          </p:cNvSpPr>
          <p:nvPr/>
        </p:nvSpPr>
        <p:spPr bwMode="auto">
          <a:xfrm>
            <a:off x="6856644" y="1385876"/>
            <a:ext cx="7504113"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80000"/>
              </a:lnSpc>
              <a:spcBef>
                <a:spcPct val="0"/>
              </a:spcBef>
              <a:buFontTx/>
              <a:buNone/>
            </a:pPr>
            <a:r>
              <a:rPr lang="es-ES" altLang="es-ES" sz="3600" b="1" dirty="0">
                <a:solidFill>
                  <a:schemeClr val="bg2">
                    <a:lumMod val="10000"/>
                  </a:schemeClr>
                </a:solidFill>
                <a:latin typeface="Neo Sans"/>
              </a:rPr>
              <a:t>Cálculo de atenuación</a:t>
            </a:r>
          </a:p>
          <a:p>
            <a:pPr>
              <a:lnSpc>
                <a:spcPct val="80000"/>
              </a:lnSpc>
              <a:spcBef>
                <a:spcPct val="0"/>
              </a:spcBef>
              <a:buFontTx/>
              <a:buNone/>
            </a:pPr>
            <a:r>
              <a:rPr lang="es-ES" altLang="es-ES" sz="3600" b="1" dirty="0">
                <a:solidFill>
                  <a:schemeClr val="bg2">
                    <a:lumMod val="10000"/>
                  </a:schemeClr>
                </a:solidFill>
                <a:latin typeface="Neo Sans"/>
              </a:rPr>
              <a:t>de un protector auditivo</a:t>
            </a:r>
          </a:p>
        </p:txBody>
      </p:sp>
      <p:graphicFrame>
        <p:nvGraphicFramePr>
          <p:cNvPr id="11" name="Group 141"/>
          <p:cNvGraphicFramePr>
            <a:graphicFrameLocks noGrp="1"/>
          </p:cNvGraphicFramePr>
          <p:nvPr>
            <p:ph idx="4294967295"/>
            <p:extLst>
              <p:ext uri="{D42A27DB-BD31-4B8C-83A1-F6EECF244321}">
                <p14:modId xmlns:p14="http://schemas.microsoft.com/office/powerpoint/2010/main" val="2348071880"/>
              </p:ext>
            </p:extLst>
          </p:nvPr>
        </p:nvGraphicFramePr>
        <p:xfrm>
          <a:off x="1831228" y="3468023"/>
          <a:ext cx="6092825" cy="3038475"/>
        </p:xfrm>
        <a:graphic>
          <a:graphicData uri="http://schemas.openxmlformats.org/drawingml/2006/table">
            <a:tbl>
              <a:tblPr/>
              <a:tblGrid>
                <a:gridCol w="1828800"/>
                <a:gridCol w="534988"/>
                <a:gridCol w="531812"/>
                <a:gridCol w="531813"/>
                <a:gridCol w="531812"/>
                <a:gridCol w="534988"/>
                <a:gridCol w="533400"/>
                <a:gridCol w="531812"/>
                <a:gridCol w="533400"/>
              </a:tblGrid>
              <a:tr h="344524">
                <a:tc gridSpan="9">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dirty="0" smtClean="0">
                          <a:ln>
                            <a:noFill/>
                          </a:ln>
                          <a:solidFill>
                            <a:schemeClr val="tx1"/>
                          </a:solidFill>
                          <a:effectLst/>
                          <a:latin typeface="Times New Roman" pitchFamily="18" charset="0"/>
                          <a:cs typeface="Times New Roman" pitchFamily="18" charset="0"/>
                        </a:rPr>
                        <a:t>Método de bandas de octava</a:t>
                      </a:r>
                      <a:endParaRPr kumimoji="0" lang="es-ES" sz="16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33531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F Hz</a:t>
                      </a:r>
                      <a:endParaRPr kumimoji="0" lang="es-ES" sz="1600" b="1" i="0" u="none" strike="noStrike" cap="none" normalizeH="0" baseline="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63</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125</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250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500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1000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2000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4000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8000</a:t>
                      </a:r>
                      <a:endParaRPr kumimoji="0" lang="en-GB" sz="12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31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Nivel de ruido (L</a:t>
                      </a:r>
                      <a:r>
                        <a:rPr kumimoji="0" lang="es-ES" sz="1600" b="1" i="0" u="none" strike="noStrike" cap="none" normalizeH="0" baseline="-25000" smtClean="0">
                          <a:ln>
                            <a:noFill/>
                          </a:ln>
                          <a:solidFill>
                            <a:schemeClr val="tx1"/>
                          </a:solidFill>
                          <a:effectLst/>
                          <a:latin typeface="Times New Roman" pitchFamily="18" charset="0"/>
                          <a:cs typeface="Times New Roman" pitchFamily="18" charset="0"/>
                        </a:rPr>
                        <a:t>f</a:t>
                      </a: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rPr>
                        <a:t>60,4</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rPr>
                        <a:t>70,3</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rPr>
                        <a:t>92,7</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rPr>
                        <a:t>98,3</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rPr>
                        <a:t>97,4</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rPr>
                        <a:t>94,2</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rPr>
                        <a:t>87,8</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rPr>
                        <a:t>82,5</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31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APV</a:t>
                      </a:r>
                      <a:r>
                        <a:rPr kumimoji="0" lang="es-ES" sz="1600" b="1" i="0" u="none" strike="noStrike" cap="none" normalizeH="0" baseline="-25000" smtClean="0">
                          <a:ln>
                            <a:noFill/>
                          </a:ln>
                          <a:solidFill>
                            <a:schemeClr val="tx1"/>
                          </a:solidFill>
                          <a:effectLst/>
                          <a:latin typeface="Times New Roman" pitchFamily="18" charset="0"/>
                          <a:cs typeface="Times New Roman" pitchFamily="18" charset="0"/>
                        </a:rPr>
                        <a:t>f</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kern="1200" cap="none" normalizeH="0" baseline="0" dirty="0" smtClean="0">
                          <a:ln>
                            <a:noFill/>
                          </a:ln>
                          <a:solidFill>
                            <a:schemeClr val="tx1"/>
                          </a:solidFill>
                          <a:effectLst/>
                          <a:latin typeface="Times New Roman" pitchFamily="18" charset="0"/>
                          <a:ea typeface="+mn-ea"/>
                          <a:cs typeface="+mn-cs"/>
                        </a:rPr>
                        <a:t>15,4</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kern="1200" cap="none" normalizeH="0" baseline="0" dirty="0" smtClean="0">
                          <a:ln>
                            <a:noFill/>
                          </a:ln>
                          <a:solidFill>
                            <a:schemeClr val="tx1"/>
                          </a:solidFill>
                          <a:effectLst/>
                          <a:latin typeface="Times New Roman" pitchFamily="18" charset="0"/>
                          <a:ea typeface="+mn-ea"/>
                          <a:cs typeface="+mn-cs"/>
                        </a:rPr>
                        <a:t>19,5</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kern="1200" cap="none" normalizeH="0" baseline="0" dirty="0" smtClean="0">
                          <a:ln>
                            <a:noFill/>
                          </a:ln>
                          <a:solidFill>
                            <a:schemeClr val="tx1"/>
                          </a:solidFill>
                          <a:effectLst/>
                          <a:latin typeface="Times New Roman" pitchFamily="18" charset="0"/>
                          <a:ea typeface="+mn-ea"/>
                          <a:cs typeface="+mn-cs"/>
                        </a:rPr>
                        <a:t>23,7</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kern="1200" cap="none" normalizeH="0" baseline="0" dirty="0" smtClean="0">
                          <a:ln>
                            <a:noFill/>
                          </a:ln>
                          <a:solidFill>
                            <a:schemeClr val="tx1"/>
                          </a:solidFill>
                          <a:effectLst/>
                          <a:latin typeface="Times New Roman" pitchFamily="18" charset="0"/>
                          <a:ea typeface="+mn-ea"/>
                          <a:cs typeface="+mn-cs"/>
                        </a:rPr>
                        <a:t>27,4</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kern="1200" cap="none" normalizeH="0" baseline="0" dirty="0" smtClean="0">
                          <a:ln>
                            <a:noFill/>
                          </a:ln>
                          <a:solidFill>
                            <a:schemeClr val="tx1"/>
                          </a:solidFill>
                          <a:effectLst/>
                          <a:latin typeface="Times New Roman" pitchFamily="18" charset="0"/>
                          <a:ea typeface="+mn-ea"/>
                          <a:cs typeface="+mn-cs"/>
                        </a:rPr>
                        <a:t>25,4</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kern="1200" cap="none" normalizeH="0" baseline="0" dirty="0" smtClean="0">
                          <a:ln>
                            <a:noFill/>
                          </a:ln>
                          <a:solidFill>
                            <a:schemeClr val="tx1"/>
                          </a:solidFill>
                          <a:effectLst/>
                          <a:latin typeface="Times New Roman" pitchFamily="18" charset="0"/>
                          <a:ea typeface="+mn-ea"/>
                          <a:cs typeface="+mn-cs"/>
                        </a:rPr>
                        <a:t>30,3</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kern="1200" cap="none" normalizeH="0" baseline="0" dirty="0" smtClean="0">
                          <a:ln>
                            <a:noFill/>
                          </a:ln>
                          <a:solidFill>
                            <a:schemeClr val="tx1"/>
                          </a:solidFill>
                          <a:effectLst/>
                          <a:latin typeface="Times New Roman" pitchFamily="18" charset="0"/>
                          <a:ea typeface="+mn-ea"/>
                          <a:cs typeface="+mn-cs"/>
                        </a:rPr>
                        <a:t>37,8</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kern="1200" cap="none" normalizeH="0" baseline="0" dirty="0" smtClean="0">
                          <a:ln>
                            <a:noFill/>
                          </a:ln>
                          <a:solidFill>
                            <a:schemeClr val="tx1"/>
                          </a:solidFill>
                          <a:effectLst/>
                          <a:latin typeface="Times New Roman" pitchFamily="18" charset="0"/>
                          <a:ea typeface="+mn-ea"/>
                          <a:cs typeface="+mn-cs"/>
                        </a:rPr>
                        <a:t>38,1</a:t>
                      </a: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819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Escala A (A</a:t>
                      </a:r>
                      <a:r>
                        <a:rPr kumimoji="0" lang="es-ES" sz="1600" b="1" i="0" u="none" strike="noStrike" cap="none" normalizeH="0" baseline="-25000" smtClean="0">
                          <a:ln>
                            <a:noFill/>
                          </a:ln>
                          <a:solidFill>
                            <a:schemeClr val="tx1"/>
                          </a:solidFill>
                          <a:effectLst/>
                          <a:latin typeface="Times New Roman" pitchFamily="18" charset="0"/>
                          <a:cs typeface="Times New Roman" pitchFamily="18" charset="0"/>
                        </a:rPr>
                        <a:t>f</a:t>
                      </a: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-26,2</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-16,1</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-8,6</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-3,2</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-1,1</a:t>
                      </a:r>
                      <a:endParaRPr kumimoji="0" lang="es-ES" sz="12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31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Nivel resultante</a:t>
                      </a:r>
                      <a:endParaRPr kumimoji="0" lang="es-ES" sz="1600" b="1" i="0" u="none" strike="noStrike" cap="none" normalizeH="0" baseline="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Times New Roman" pitchFamily="18" charset="0"/>
                          <a:cs typeface="Times New Roman" pitchFamily="18" charset="0"/>
                        </a:rPr>
                        <a:t>18,8</a:t>
                      </a:r>
                      <a:endParaRPr kumimoji="0" lang="es-ES" sz="12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Times New Roman" pitchFamily="18" charset="0"/>
                          <a:cs typeface="Times New Roman" pitchFamily="18" charset="0"/>
                        </a:rPr>
                        <a:t>34,7</a:t>
                      </a:r>
                      <a:endParaRPr kumimoji="0" lang="es-ES" sz="12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Times New Roman" pitchFamily="18" charset="0"/>
                          <a:cs typeface="Times New Roman" pitchFamily="18" charset="0"/>
                        </a:rPr>
                        <a:t>60,4</a:t>
                      </a:r>
                      <a:endParaRPr kumimoji="0" lang="es-ES" sz="12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Times New Roman" pitchFamily="18" charset="0"/>
                          <a:cs typeface="Times New Roman" pitchFamily="18" charset="0"/>
                        </a:rPr>
                        <a:t>67,7</a:t>
                      </a:r>
                      <a:endParaRPr kumimoji="0" lang="es-ES" sz="12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Times New Roman" pitchFamily="18" charset="0"/>
                          <a:cs typeface="Times New Roman" pitchFamily="18" charset="0"/>
                        </a:rPr>
                        <a:t>72</a:t>
                      </a:r>
                      <a:endParaRPr kumimoji="0" lang="es-ES" sz="12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Times New Roman" pitchFamily="18" charset="0"/>
                          <a:cs typeface="Times New Roman" pitchFamily="18" charset="0"/>
                        </a:rPr>
                        <a:t>65,1</a:t>
                      </a:r>
                      <a:endParaRPr kumimoji="0" lang="es-ES" sz="12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Times New Roman" pitchFamily="18" charset="0"/>
                          <a:cs typeface="Times New Roman" pitchFamily="18" charset="0"/>
                        </a:rPr>
                        <a:t>51</a:t>
                      </a:r>
                      <a:endParaRPr kumimoji="0" lang="es-ES" sz="12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Times New Roman" pitchFamily="18" charset="0"/>
                          <a:cs typeface="Times New Roman" pitchFamily="18" charset="0"/>
                        </a:rPr>
                        <a:t>43,3</a:t>
                      </a:r>
                      <a:endParaRPr kumimoji="0" lang="es-ES" sz="1200" b="1"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918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Nivel resultante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global</a:t>
                      </a:r>
                      <a:endParaRPr kumimoji="0" lang="es-ES" sz="1600" b="1" i="0" u="none" strike="noStrike" cap="none" normalizeH="0" baseline="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8">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_tradnl" sz="1600" b="0" i="0" u="none" strike="noStrike" cap="none" normalizeH="0" baseline="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33531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Calificación</a:t>
                      </a:r>
                      <a:endParaRPr kumimoji="0" lang="es-ES" sz="1600" b="1" i="0" u="none" strike="noStrike" cap="none" normalizeH="0" baseline="0" smtClean="0">
                        <a:ln>
                          <a:noFill/>
                        </a:ln>
                        <a:solidFill>
                          <a:schemeClr val="tx1"/>
                        </a:solidFill>
                        <a:effectLst/>
                        <a:latin typeface="Times New Roman" pitchFamily="18"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8">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_tradnl" sz="1600" b="0" i="0" u="none" strike="noStrike" cap="none" normalizeH="0" baseline="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bl>
          </a:graphicData>
        </a:graphic>
      </p:graphicFrame>
      <p:sp>
        <p:nvSpPr>
          <p:cNvPr id="13" name="AutoShape 74"/>
          <p:cNvSpPr>
            <a:spLocks noChangeArrowheads="1"/>
          </p:cNvSpPr>
          <p:nvPr/>
        </p:nvSpPr>
        <p:spPr bwMode="auto">
          <a:xfrm flipV="1">
            <a:off x="327866" y="4153823"/>
            <a:ext cx="1512887" cy="176847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folHlink"/>
          </a:solidFill>
          <a:ln w="9525">
            <a:solidFill>
              <a:schemeClr val="folHlink"/>
            </a:solidFill>
            <a:miter lim="800000"/>
            <a:headEnd/>
            <a:tailEnd/>
          </a:ln>
        </p:spPr>
        <p:txBody>
          <a:bodyPr rot="10800000" wrap="none" anchor="ctr"/>
          <a:lstStyle/>
          <a:p>
            <a:endParaRPr lang="es-ES"/>
          </a:p>
        </p:txBody>
      </p:sp>
      <p:sp>
        <p:nvSpPr>
          <p:cNvPr id="15" name="Rectangle 128"/>
          <p:cNvSpPr>
            <a:spLocks noChangeArrowheads="1"/>
          </p:cNvSpPr>
          <p:nvPr/>
        </p:nvSpPr>
        <p:spPr bwMode="auto">
          <a:xfrm>
            <a:off x="319928" y="3094960"/>
            <a:ext cx="454025" cy="1223963"/>
          </a:xfrm>
          <a:prstGeom prst="rect">
            <a:avLst/>
          </a:prstGeom>
          <a:solidFill>
            <a:schemeClr val="folHlink"/>
          </a:solidFill>
          <a:ln w="9525">
            <a:solidFill>
              <a:schemeClr val="folHlink"/>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es-ES" altLang="es-ES" sz="2400"/>
          </a:p>
        </p:txBody>
      </p:sp>
      <p:graphicFrame>
        <p:nvGraphicFramePr>
          <p:cNvPr id="19" name="Object 137"/>
          <p:cNvGraphicFramePr>
            <a:graphicFrameLocks noChangeAspect="1"/>
          </p:cNvGraphicFramePr>
          <p:nvPr>
            <p:extLst>
              <p:ext uri="{D42A27DB-BD31-4B8C-83A1-F6EECF244321}">
                <p14:modId xmlns:p14="http://schemas.microsoft.com/office/powerpoint/2010/main" val="2159456150"/>
              </p:ext>
            </p:extLst>
          </p:nvPr>
        </p:nvGraphicFramePr>
        <p:xfrm>
          <a:off x="175466" y="2231360"/>
          <a:ext cx="6475412" cy="736600"/>
        </p:xfrm>
        <a:graphic>
          <a:graphicData uri="http://schemas.openxmlformats.org/presentationml/2006/ole">
            <mc:AlternateContent xmlns:mc="http://schemas.openxmlformats.org/markup-compatibility/2006">
              <mc:Choice xmlns:v="urn:schemas-microsoft-com:vml" Requires="v">
                <p:oleObj spid="_x0000_s16399" name="Ecuación" r:id="rId5" imgW="2120900" imgH="241300" progId="Equation.3">
                  <p:embed/>
                </p:oleObj>
              </mc:Choice>
              <mc:Fallback>
                <p:oleObj name="Ecuación" r:id="rId5" imgW="2120900" imgH="2413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466" y="2231360"/>
                        <a:ext cx="6475412"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2685499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80000"/>
              </a:lnSpc>
              <a:spcBef>
                <a:spcPct val="0"/>
              </a:spcBef>
              <a:buFontTx/>
              <a:buNone/>
            </a:pPr>
            <a:endParaRPr lang="es-ES" altLang="es-ES" b="1" dirty="0">
              <a:solidFill>
                <a:schemeClr val="accent2"/>
              </a:solidFill>
            </a:endParaRPr>
          </a:p>
        </p:txBody>
      </p:sp>
      <p:pic>
        <p:nvPicPr>
          <p:cNvPr id="10" name="Picture 4" descr="D:\olmo50\Mis Documentos ( Local )\Documentacion trabajo\logo_quironprevencion_alta_peq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35</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Selección de EPIS auditivos</a:t>
            </a:r>
            <a:endParaRPr lang="es-ES_tradnl" sz="3200" dirty="0"/>
          </a:p>
        </p:txBody>
      </p:sp>
      <p:sp>
        <p:nvSpPr>
          <p:cNvPr id="16" name="Rectangle 2"/>
          <p:cNvSpPr>
            <a:spLocks noChangeArrowheads="1"/>
          </p:cNvSpPr>
          <p:nvPr/>
        </p:nvSpPr>
        <p:spPr bwMode="auto">
          <a:xfrm>
            <a:off x="6856644" y="1385876"/>
            <a:ext cx="7504113"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80000"/>
              </a:lnSpc>
              <a:spcBef>
                <a:spcPct val="0"/>
              </a:spcBef>
              <a:buFontTx/>
              <a:buNone/>
            </a:pPr>
            <a:r>
              <a:rPr lang="es-ES" altLang="es-ES" sz="3600" b="1" dirty="0">
                <a:solidFill>
                  <a:schemeClr val="bg2">
                    <a:lumMod val="10000"/>
                  </a:schemeClr>
                </a:solidFill>
                <a:latin typeface="Neo Sans"/>
              </a:rPr>
              <a:t>Cálculo de atenuación</a:t>
            </a:r>
          </a:p>
          <a:p>
            <a:pPr>
              <a:lnSpc>
                <a:spcPct val="80000"/>
              </a:lnSpc>
              <a:spcBef>
                <a:spcPct val="0"/>
              </a:spcBef>
              <a:buFontTx/>
              <a:buNone/>
            </a:pPr>
            <a:r>
              <a:rPr lang="es-ES" altLang="es-ES" sz="3600" b="1" dirty="0">
                <a:solidFill>
                  <a:schemeClr val="bg2">
                    <a:lumMod val="10000"/>
                  </a:schemeClr>
                </a:solidFill>
                <a:latin typeface="Neo Sans"/>
              </a:rPr>
              <a:t>de un protector auditivo</a:t>
            </a:r>
          </a:p>
        </p:txBody>
      </p:sp>
      <p:graphicFrame>
        <p:nvGraphicFramePr>
          <p:cNvPr id="18" name="Group 79"/>
          <p:cNvGraphicFramePr>
            <a:graphicFrameLocks noGrp="1"/>
          </p:cNvGraphicFramePr>
          <p:nvPr>
            <p:ph idx="4294967295"/>
            <p:extLst>
              <p:ext uri="{D42A27DB-BD31-4B8C-83A1-F6EECF244321}">
                <p14:modId xmlns:p14="http://schemas.microsoft.com/office/powerpoint/2010/main" val="2720066855"/>
              </p:ext>
            </p:extLst>
          </p:nvPr>
        </p:nvGraphicFramePr>
        <p:xfrm>
          <a:off x="1763993" y="3470264"/>
          <a:ext cx="6092825" cy="3098833"/>
        </p:xfrm>
        <a:graphic>
          <a:graphicData uri="http://schemas.openxmlformats.org/drawingml/2006/table">
            <a:tbl>
              <a:tblPr/>
              <a:tblGrid>
                <a:gridCol w="1828800"/>
                <a:gridCol w="534988"/>
                <a:gridCol w="531812"/>
                <a:gridCol w="531813"/>
                <a:gridCol w="531812"/>
                <a:gridCol w="534988"/>
                <a:gridCol w="533400"/>
                <a:gridCol w="531812"/>
                <a:gridCol w="533400"/>
              </a:tblGrid>
              <a:tr h="344415">
                <a:tc gridSpan="9">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dirty="0" smtClean="0">
                          <a:ln>
                            <a:noFill/>
                          </a:ln>
                          <a:solidFill>
                            <a:schemeClr val="tx1"/>
                          </a:solidFill>
                          <a:effectLst/>
                          <a:latin typeface="Times New Roman" pitchFamily="18" charset="0"/>
                          <a:cs typeface="Times New Roman" pitchFamily="18" charset="0"/>
                        </a:rPr>
                        <a:t>Método de bandas de octava</a:t>
                      </a:r>
                      <a:endParaRPr kumimoji="0" lang="es-ES" sz="1600" b="1" i="0" u="none" strike="noStrike" cap="none" normalizeH="0" baseline="0" dirty="0" smtClean="0">
                        <a:ln>
                          <a:noFill/>
                        </a:ln>
                        <a:solidFill>
                          <a:schemeClr val="tx1"/>
                        </a:solidFill>
                        <a:effectLst/>
                        <a:latin typeface="Times New Roman" pitchFamily="18" charset="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33525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F Hz</a:t>
                      </a:r>
                      <a:endParaRPr kumimoji="0" lang="es-ES" sz="1600" b="1"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63</a:t>
                      </a:r>
                      <a:endParaRPr kumimoji="0" lang="en-GB" sz="1200" b="0" i="0" u="none" strike="noStrike" cap="none" normalizeH="0" baseline="0" smtClean="0">
                        <a:ln>
                          <a:noFill/>
                        </a:ln>
                        <a:solidFill>
                          <a:schemeClr val="tx1"/>
                        </a:solidFill>
                        <a:effectLst/>
                        <a:latin typeface="Times New Roman" pitchFamily="18"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125</a:t>
                      </a:r>
                      <a:endParaRPr kumimoji="0" lang="en-GB" sz="1200" b="0" i="0" u="none" strike="noStrike" cap="none" normalizeH="0" baseline="0" smtClean="0">
                        <a:ln>
                          <a:noFill/>
                        </a:ln>
                        <a:solidFill>
                          <a:schemeClr val="tx1"/>
                        </a:solidFill>
                        <a:effectLst/>
                        <a:latin typeface="Times New Roman" pitchFamily="18"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250</a:t>
                      </a:r>
                      <a:endParaRPr kumimoji="0" lang="en-GB" sz="1200" b="0" i="0" u="none" strike="noStrike" cap="none" normalizeH="0" baseline="0" smtClean="0">
                        <a:ln>
                          <a:noFill/>
                        </a:ln>
                        <a:solidFill>
                          <a:schemeClr val="tx1"/>
                        </a:solidFill>
                        <a:effectLst/>
                        <a:latin typeface="Times New Roman" pitchFamily="18"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500</a:t>
                      </a:r>
                      <a:endParaRPr kumimoji="0" lang="en-GB" sz="1200" b="0" i="0" u="none" strike="noStrike" cap="none" normalizeH="0" baseline="0" smtClean="0">
                        <a:ln>
                          <a:noFill/>
                        </a:ln>
                        <a:solidFill>
                          <a:schemeClr val="tx1"/>
                        </a:solidFill>
                        <a:effectLst/>
                        <a:latin typeface="Times New Roman" pitchFamily="18"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1000</a:t>
                      </a:r>
                      <a:endParaRPr kumimoji="0" lang="en-GB" sz="1200" b="0" i="0" u="none" strike="noStrike" cap="none" normalizeH="0" baseline="0" smtClean="0">
                        <a:ln>
                          <a:noFill/>
                        </a:ln>
                        <a:solidFill>
                          <a:schemeClr val="tx1"/>
                        </a:solidFill>
                        <a:effectLst/>
                        <a:latin typeface="Times New Roman" pitchFamily="18"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2000</a:t>
                      </a:r>
                      <a:endParaRPr kumimoji="0" lang="en-GB" sz="1200" b="0" i="0" u="none" strike="noStrike" cap="none" normalizeH="0" baseline="0" smtClean="0">
                        <a:ln>
                          <a:noFill/>
                        </a:ln>
                        <a:solidFill>
                          <a:schemeClr val="tx1"/>
                        </a:solidFill>
                        <a:effectLst/>
                        <a:latin typeface="Times New Roman" pitchFamily="18"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4000</a:t>
                      </a:r>
                      <a:endParaRPr kumimoji="0" lang="en-GB" sz="1200" b="0" i="0" u="none" strike="noStrike" cap="none" normalizeH="0" baseline="0" smtClean="0">
                        <a:ln>
                          <a:noFill/>
                        </a:ln>
                        <a:solidFill>
                          <a:schemeClr val="tx1"/>
                        </a:solidFill>
                        <a:effectLst/>
                        <a:latin typeface="Times New Roman" pitchFamily="18"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8000</a:t>
                      </a:r>
                      <a:endParaRPr kumimoji="0" lang="en-GB" sz="1200" b="0" i="0" u="none" strike="noStrike" cap="none" normalizeH="0" baseline="0" smtClean="0">
                        <a:ln>
                          <a:noFill/>
                        </a:ln>
                        <a:solidFill>
                          <a:schemeClr val="tx1"/>
                        </a:solidFill>
                        <a:effectLst/>
                        <a:latin typeface="Times New Roman" pitchFamily="18"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Nivel de ruido (L</a:t>
                      </a:r>
                      <a:r>
                        <a:rPr kumimoji="0" lang="es-ES" sz="1600" b="1" i="0" u="none" strike="noStrike" cap="none" normalizeH="0" baseline="-25000" smtClean="0">
                          <a:ln>
                            <a:noFill/>
                          </a:ln>
                          <a:solidFill>
                            <a:schemeClr val="tx1"/>
                          </a:solidFill>
                          <a:effectLst/>
                          <a:latin typeface="Times New Roman" pitchFamily="18" charset="0"/>
                          <a:cs typeface="Times New Roman" pitchFamily="18" charset="0"/>
                        </a:rPr>
                        <a:t>f</a:t>
                      </a: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a:t>
                      </a: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60,4</a:t>
                      </a: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70,3</a:t>
                      </a: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92,7</a:t>
                      </a: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98,3</a:t>
                      </a: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97,4</a:t>
                      </a: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94,2</a:t>
                      </a: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87,8</a:t>
                      </a: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82,5</a:t>
                      </a: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APV</a:t>
                      </a:r>
                      <a:r>
                        <a:rPr kumimoji="0" lang="es-ES" sz="1600" b="1" i="0" u="none" strike="noStrike" cap="none" normalizeH="0" baseline="-25000" smtClean="0">
                          <a:ln>
                            <a:noFill/>
                          </a:ln>
                          <a:solidFill>
                            <a:schemeClr val="tx1"/>
                          </a:solidFill>
                          <a:effectLst/>
                          <a:latin typeface="Times New Roman" pitchFamily="18" charset="0"/>
                          <a:cs typeface="Times New Roman" pitchFamily="18" charset="0"/>
                        </a:rPr>
                        <a:t>f</a:t>
                      </a: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Times New Roman" pitchFamily="18" charset="0"/>
                          <a:cs typeface="Times New Roman" pitchFamily="18" charset="0"/>
                        </a:rPr>
                        <a:t>8,1</a:t>
                      </a:r>
                      <a:endParaRPr kumimoji="0" lang="es-ES_tradnl"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Times New Roman" pitchFamily="18" charset="0"/>
                          <a:cs typeface="Times New Roman" pitchFamily="18" charset="0"/>
                        </a:rPr>
                        <a:t>8,1</a:t>
                      </a:r>
                      <a:endParaRPr kumimoji="0" lang="es-ES_tradnl"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s-ES_tradnl"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Times New Roman" pitchFamily="18" charset="0"/>
                          <a:cs typeface="Times New Roman" pitchFamily="18" charset="0"/>
                        </a:rPr>
                        <a:t>18,6</a:t>
                      </a:r>
                      <a:endParaRPr kumimoji="0" lang="es-ES_tradnl"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Times New Roman" pitchFamily="18" charset="0"/>
                          <a:cs typeface="Times New Roman" pitchFamily="18" charset="0"/>
                        </a:rPr>
                        <a:t>27</a:t>
                      </a:r>
                      <a:endParaRPr kumimoji="0" lang="es-ES_tradnl"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es-ES_tradnl"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Times New Roman" pitchFamily="18" charset="0"/>
                          <a:cs typeface="Times New Roman" pitchFamily="18" charset="0"/>
                        </a:rPr>
                        <a:t>31</a:t>
                      </a:r>
                      <a:endParaRPr kumimoji="0" lang="es-ES_tradnl"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Times New Roman" pitchFamily="18" charset="0"/>
                          <a:cs typeface="Times New Roman" pitchFamily="18" charset="0"/>
                        </a:rPr>
                        <a:t>29,8</a:t>
                      </a:r>
                      <a:endParaRPr kumimoji="0" lang="es-ES_tradnl"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805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Escala A (A</a:t>
                      </a:r>
                      <a:r>
                        <a:rPr kumimoji="0" lang="es-ES" sz="1600" b="1" i="0" u="none" strike="noStrike" cap="none" normalizeH="0" baseline="-25000" smtClean="0">
                          <a:ln>
                            <a:noFill/>
                          </a:ln>
                          <a:solidFill>
                            <a:schemeClr val="tx1"/>
                          </a:solidFill>
                          <a:effectLst/>
                          <a:latin typeface="Times New Roman" pitchFamily="18" charset="0"/>
                          <a:cs typeface="Times New Roman" pitchFamily="18" charset="0"/>
                        </a:rPr>
                        <a:t>f</a:t>
                      </a: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a:t>
                      </a: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-26,2</a:t>
                      </a:r>
                      <a:endParaRPr kumimoji="0" lang="es-ES"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-16,1</a:t>
                      </a:r>
                      <a:endParaRPr kumimoji="0" lang="es-ES"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-8,6</a:t>
                      </a:r>
                      <a:endParaRPr kumimoji="0" lang="es-ES"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-3,2</a:t>
                      </a:r>
                      <a:endParaRPr kumimoji="0" lang="es-ES"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s-ES"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es-ES"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s-ES"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-1,1</a:t>
                      </a:r>
                      <a:endParaRPr kumimoji="0" lang="es-ES"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Nivel resultante</a:t>
                      </a:r>
                      <a:endParaRPr kumimoji="0" lang="es-ES" sz="1600" b="1" i="0" u="none" strike="noStrike" cap="none" normalizeH="0" baseline="0" smtClean="0">
                        <a:ln>
                          <a:noFill/>
                        </a:ln>
                        <a:solidFill>
                          <a:schemeClr val="tx1"/>
                        </a:solidFill>
                        <a:effectLst/>
                        <a:latin typeface="Times New Roman" pitchFamily="18" charset="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18,8</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34,7</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60,4</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67,7</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72</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65,1</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51</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43,3</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909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Nivel resultante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global</a:t>
                      </a:r>
                      <a:endParaRPr kumimoji="0" lang="es-ES" sz="1600" b="1" i="0" u="none" strike="noStrike" cap="none" normalizeH="0" baseline="0" smtClean="0">
                        <a:ln>
                          <a:noFill/>
                        </a:ln>
                        <a:solidFill>
                          <a:schemeClr val="tx1"/>
                        </a:solidFill>
                        <a:effectLst/>
                        <a:latin typeface="Times New Roman" pitchFamily="18" charset="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8">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2000" b="0" i="0" u="none" strike="noStrike" cap="none" normalizeH="0" baseline="0" dirty="0" smtClean="0">
                          <a:ln>
                            <a:noFill/>
                          </a:ln>
                          <a:solidFill>
                            <a:schemeClr val="tx1"/>
                          </a:solidFill>
                          <a:effectLst/>
                          <a:latin typeface="Times New Roman" pitchFamily="18" charset="0"/>
                          <a:cs typeface="Times New Roman" pitchFamily="18" charset="0"/>
                        </a:rPr>
                        <a:t>74</a:t>
                      </a:r>
                      <a:endParaRPr kumimoji="0" lang="es-ES_tradnl" sz="2000" b="0" i="0" u="none" strike="noStrike" cap="none" normalizeH="0" baseline="0" dirty="0" smtClean="0">
                        <a:ln>
                          <a:noFill/>
                        </a:ln>
                        <a:solidFill>
                          <a:schemeClr val="tx1"/>
                        </a:solidFill>
                        <a:effectLst/>
                        <a:latin typeface="Times New Roman" pitchFamily="18" charset="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39621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Calificación</a:t>
                      </a:r>
                      <a:endParaRPr kumimoji="0" lang="es-ES" sz="1600" b="1" i="0" u="none" strike="noStrike" cap="none" normalizeH="0" baseline="0" smtClean="0">
                        <a:ln>
                          <a:noFill/>
                        </a:ln>
                        <a:solidFill>
                          <a:schemeClr val="tx1"/>
                        </a:solidFill>
                        <a:effectLst/>
                        <a:latin typeface="Times New Roman" pitchFamily="18" charset="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8">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s-ES_tradnl" sz="2000" b="0" i="0" u="none" strike="noStrike" cap="none" normalizeH="0" baseline="0" dirty="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bl>
          </a:graphicData>
        </a:graphic>
      </p:graphicFrame>
      <p:sp>
        <p:nvSpPr>
          <p:cNvPr id="20" name="AutoShape 74"/>
          <p:cNvSpPr>
            <a:spLocks noChangeArrowheads="1"/>
          </p:cNvSpPr>
          <p:nvPr/>
        </p:nvSpPr>
        <p:spPr bwMode="auto">
          <a:xfrm flipV="1">
            <a:off x="252693" y="4610089"/>
            <a:ext cx="1512888" cy="176847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folHlink"/>
          </a:solidFill>
          <a:ln w="9525">
            <a:solidFill>
              <a:schemeClr val="folHlink"/>
            </a:solidFill>
            <a:miter lim="800000"/>
            <a:headEnd/>
            <a:tailEnd/>
          </a:ln>
        </p:spPr>
        <p:txBody>
          <a:bodyPr rot="10800000" wrap="none" anchor="ctr"/>
          <a:lstStyle/>
          <a:p>
            <a:endParaRPr lang="es-ES"/>
          </a:p>
        </p:txBody>
      </p:sp>
      <p:sp>
        <p:nvSpPr>
          <p:cNvPr id="21" name="Rectangle 75"/>
          <p:cNvSpPr>
            <a:spLocks noChangeArrowheads="1"/>
          </p:cNvSpPr>
          <p:nvPr/>
        </p:nvSpPr>
        <p:spPr bwMode="auto">
          <a:xfrm>
            <a:off x="252693" y="3097201"/>
            <a:ext cx="454025" cy="1728788"/>
          </a:xfrm>
          <a:prstGeom prst="rect">
            <a:avLst/>
          </a:prstGeom>
          <a:solidFill>
            <a:schemeClr val="folHlink"/>
          </a:solidFill>
          <a:ln w="9525">
            <a:solidFill>
              <a:schemeClr val="folHlink"/>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es-ES" altLang="es-ES" sz="2400"/>
          </a:p>
        </p:txBody>
      </p:sp>
      <p:graphicFrame>
        <p:nvGraphicFramePr>
          <p:cNvPr id="22" name="Object 77"/>
          <p:cNvGraphicFramePr>
            <a:graphicFrameLocks noChangeAspect="1"/>
          </p:cNvGraphicFramePr>
          <p:nvPr>
            <p:extLst>
              <p:ext uri="{D42A27DB-BD31-4B8C-83A1-F6EECF244321}">
                <p14:modId xmlns:p14="http://schemas.microsoft.com/office/powerpoint/2010/main" val="892452685"/>
              </p:ext>
            </p:extLst>
          </p:nvPr>
        </p:nvGraphicFramePr>
        <p:xfrm>
          <a:off x="227293" y="1873239"/>
          <a:ext cx="6167438" cy="1357312"/>
        </p:xfrm>
        <a:graphic>
          <a:graphicData uri="http://schemas.openxmlformats.org/presentationml/2006/ole">
            <mc:AlternateContent xmlns:mc="http://schemas.openxmlformats.org/markup-compatibility/2006">
              <mc:Choice xmlns:v="urn:schemas-microsoft-com:vml" Requires="v">
                <p:oleObj spid="_x0000_s17423" name="Ecuación" r:id="rId5" imgW="2019300" imgH="444500" progId="Equation.3">
                  <p:embed/>
                </p:oleObj>
              </mc:Choice>
              <mc:Fallback>
                <p:oleObj name="Ecuación" r:id="rId5" imgW="2019300" imgH="4445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293" y="1873239"/>
                        <a:ext cx="6167438" cy="13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4716887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80000"/>
              </a:lnSpc>
              <a:spcBef>
                <a:spcPct val="0"/>
              </a:spcBef>
              <a:buFontTx/>
              <a:buNone/>
            </a:pPr>
            <a:endParaRPr lang="es-ES" altLang="es-ES" b="1" dirty="0">
              <a:solidFill>
                <a:schemeClr val="accent2"/>
              </a:solidFill>
            </a:endParaRPr>
          </a:p>
        </p:txBody>
      </p:sp>
      <p:pic>
        <p:nvPicPr>
          <p:cNvPr id="10"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36</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Selección de EPIS auditivos</a:t>
            </a:r>
            <a:endParaRPr lang="es-ES_tradnl" sz="3200" dirty="0"/>
          </a:p>
        </p:txBody>
      </p:sp>
      <p:sp>
        <p:nvSpPr>
          <p:cNvPr id="16" name="Rectangle 2"/>
          <p:cNvSpPr>
            <a:spLocks noChangeArrowheads="1"/>
          </p:cNvSpPr>
          <p:nvPr/>
        </p:nvSpPr>
        <p:spPr bwMode="auto">
          <a:xfrm>
            <a:off x="6856644" y="1385876"/>
            <a:ext cx="7504113"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80000"/>
              </a:lnSpc>
              <a:spcBef>
                <a:spcPct val="0"/>
              </a:spcBef>
              <a:buFontTx/>
              <a:buNone/>
            </a:pPr>
            <a:r>
              <a:rPr lang="es-ES" altLang="es-ES" sz="3600" b="1" dirty="0">
                <a:solidFill>
                  <a:schemeClr val="bg2">
                    <a:lumMod val="10000"/>
                  </a:schemeClr>
                </a:solidFill>
                <a:latin typeface="Neo Sans"/>
              </a:rPr>
              <a:t>Cálculo de atenuación</a:t>
            </a:r>
          </a:p>
          <a:p>
            <a:pPr>
              <a:lnSpc>
                <a:spcPct val="80000"/>
              </a:lnSpc>
              <a:spcBef>
                <a:spcPct val="0"/>
              </a:spcBef>
              <a:buFontTx/>
              <a:buNone/>
            </a:pPr>
            <a:r>
              <a:rPr lang="es-ES" altLang="es-ES" sz="3600" b="1" dirty="0">
                <a:solidFill>
                  <a:schemeClr val="bg2">
                    <a:lumMod val="10000"/>
                  </a:schemeClr>
                </a:solidFill>
                <a:latin typeface="Neo Sans"/>
              </a:rPr>
              <a:t>de un protector auditivo</a:t>
            </a:r>
          </a:p>
        </p:txBody>
      </p:sp>
      <p:graphicFrame>
        <p:nvGraphicFramePr>
          <p:cNvPr id="11" name="Group 77"/>
          <p:cNvGraphicFramePr>
            <a:graphicFrameLocks noGrp="1"/>
          </p:cNvGraphicFramePr>
          <p:nvPr>
            <p:ph idx="4294967295"/>
            <p:extLst>
              <p:ext uri="{D42A27DB-BD31-4B8C-83A1-F6EECF244321}">
                <p14:modId xmlns:p14="http://schemas.microsoft.com/office/powerpoint/2010/main" val="970219325"/>
              </p:ext>
            </p:extLst>
          </p:nvPr>
        </p:nvGraphicFramePr>
        <p:xfrm>
          <a:off x="2023268" y="3429732"/>
          <a:ext cx="6092825" cy="3098833"/>
        </p:xfrm>
        <a:graphic>
          <a:graphicData uri="http://schemas.openxmlformats.org/drawingml/2006/table">
            <a:tbl>
              <a:tblPr/>
              <a:tblGrid>
                <a:gridCol w="1828800"/>
                <a:gridCol w="534988"/>
                <a:gridCol w="531812"/>
                <a:gridCol w="531813"/>
                <a:gridCol w="531812"/>
                <a:gridCol w="534988"/>
                <a:gridCol w="533400"/>
                <a:gridCol w="531812"/>
                <a:gridCol w="533400"/>
              </a:tblGrid>
              <a:tr h="344415">
                <a:tc gridSpan="9">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dirty="0" smtClean="0">
                          <a:ln>
                            <a:noFill/>
                          </a:ln>
                          <a:solidFill>
                            <a:schemeClr val="tx1"/>
                          </a:solidFill>
                          <a:effectLst/>
                          <a:latin typeface="Times New Roman" pitchFamily="18" charset="0"/>
                          <a:cs typeface="Times New Roman" pitchFamily="18" charset="0"/>
                        </a:rPr>
                        <a:t>Método de bandas de octava</a:t>
                      </a:r>
                      <a:endParaRPr kumimoji="0" lang="es-ES" sz="1600" b="1" i="0" u="none" strike="noStrike" cap="none" normalizeH="0" baseline="0" dirty="0" smtClean="0">
                        <a:ln>
                          <a:noFill/>
                        </a:ln>
                        <a:solidFill>
                          <a:schemeClr val="tx1"/>
                        </a:solidFill>
                        <a:effectLst/>
                        <a:latin typeface="Times New Roman" pitchFamily="18" charset="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33525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F Hz</a:t>
                      </a:r>
                      <a:endParaRPr kumimoji="0" lang="es-ES" sz="1600" b="1"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63</a:t>
                      </a:r>
                      <a:endParaRPr kumimoji="0" lang="en-GB" sz="1200" b="0" i="0" u="none" strike="noStrike" cap="none" normalizeH="0" baseline="0" smtClean="0">
                        <a:ln>
                          <a:noFill/>
                        </a:ln>
                        <a:solidFill>
                          <a:schemeClr val="tx1"/>
                        </a:solidFill>
                        <a:effectLst/>
                        <a:latin typeface="Times New Roman" pitchFamily="18"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125</a:t>
                      </a:r>
                      <a:endParaRPr kumimoji="0" lang="en-GB" sz="1200" b="0" i="0" u="none" strike="noStrike" cap="none" normalizeH="0" baseline="0" smtClean="0">
                        <a:ln>
                          <a:noFill/>
                        </a:ln>
                        <a:solidFill>
                          <a:schemeClr val="tx1"/>
                        </a:solidFill>
                        <a:effectLst/>
                        <a:latin typeface="Times New Roman" pitchFamily="18"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250</a:t>
                      </a:r>
                      <a:endParaRPr kumimoji="0" lang="en-GB" sz="1200" b="0" i="0" u="none" strike="noStrike" cap="none" normalizeH="0" baseline="0" smtClean="0">
                        <a:ln>
                          <a:noFill/>
                        </a:ln>
                        <a:solidFill>
                          <a:schemeClr val="tx1"/>
                        </a:solidFill>
                        <a:effectLst/>
                        <a:latin typeface="Times New Roman" pitchFamily="18"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500</a:t>
                      </a:r>
                      <a:endParaRPr kumimoji="0" lang="en-GB" sz="1200" b="0" i="0" u="none" strike="noStrike" cap="none" normalizeH="0" baseline="0" smtClean="0">
                        <a:ln>
                          <a:noFill/>
                        </a:ln>
                        <a:solidFill>
                          <a:schemeClr val="tx1"/>
                        </a:solidFill>
                        <a:effectLst/>
                        <a:latin typeface="Times New Roman" pitchFamily="18"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1000</a:t>
                      </a:r>
                      <a:endParaRPr kumimoji="0" lang="en-GB" sz="1200" b="0" i="0" u="none" strike="noStrike" cap="none" normalizeH="0" baseline="0" smtClean="0">
                        <a:ln>
                          <a:noFill/>
                        </a:ln>
                        <a:solidFill>
                          <a:schemeClr val="tx1"/>
                        </a:solidFill>
                        <a:effectLst/>
                        <a:latin typeface="Times New Roman" pitchFamily="18"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2000</a:t>
                      </a:r>
                      <a:endParaRPr kumimoji="0" lang="en-GB" sz="1200" b="0" i="0" u="none" strike="noStrike" cap="none" normalizeH="0" baseline="0" smtClean="0">
                        <a:ln>
                          <a:noFill/>
                        </a:ln>
                        <a:solidFill>
                          <a:schemeClr val="tx1"/>
                        </a:solidFill>
                        <a:effectLst/>
                        <a:latin typeface="Times New Roman" pitchFamily="18"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4000</a:t>
                      </a:r>
                      <a:endParaRPr kumimoji="0" lang="en-GB" sz="1200" b="0" i="0" u="none" strike="noStrike" cap="none" normalizeH="0" baseline="0" smtClean="0">
                        <a:ln>
                          <a:noFill/>
                        </a:ln>
                        <a:solidFill>
                          <a:schemeClr val="tx1"/>
                        </a:solidFill>
                        <a:effectLst/>
                        <a:latin typeface="Times New Roman" pitchFamily="18"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8000</a:t>
                      </a:r>
                      <a:endParaRPr kumimoji="0" lang="en-GB" sz="1200" b="0" i="0" u="none" strike="noStrike" cap="none" normalizeH="0" baseline="0" smtClean="0">
                        <a:ln>
                          <a:noFill/>
                        </a:ln>
                        <a:solidFill>
                          <a:schemeClr val="tx1"/>
                        </a:solidFill>
                        <a:effectLst/>
                        <a:latin typeface="Times New Roman" pitchFamily="18" charset="0"/>
                      </a:endParaRPr>
                    </a:p>
                  </a:txBody>
                  <a:tcPr marT="45710" marB="457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Nivel de ruido (L</a:t>
                      </a:r>
                      <a:r>
                        <a:rPr kumimoji="0" lang="es-ES" sz="1600" b="1" i="0" u="none" strike="noStrike" cap="none" normalizeH="0" baseline="-25000" smtClean="0">
                          <a:ln>
                            <a:noFill/>
                          </a:ln>
                          <a:solidFill>
                            <a:schemeClr val="tx1"/>
                          </a:solidFill>
                          <a:effectLst/>
                          <a:latin typeface="Times New Roman" pitchFamily="18" charset="0"/>
                          <a:cs typeface="Times New Roman" pitchFamily="18" charset="0"/>
                        </a:rPr>
                        <a:t>f</a:t>
                      </a: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a:t>
                      </a: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60,4</a:t>
                      </a: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70,3</a:t>
                      </a: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92,7</a:t>
                      </a: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98,3</a:t>
                      </a: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97,4</a:t>
                      </a: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94,2</a:t>
                      </a: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87,8</a:t>
                      </a: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rPr>
                        <a:t>82,5</a:t>
                      </a: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APV</a:t>
                      </a:r>
                      <a:r>
                        <a:rPr kumimoji="0" lang="es-ES" sz="1600" b="1" i="0" u="none" strike="noStrike" cap="none" normalizeH="0" baseline="-25000" smtClean="0">
                          <a:ln>
                            <a:noFill/>
                          </a:ln>
                          <a:solidFill>
                            <a:schemeClr val="tx1"/>
                          </a:solidFill>
                          <a:effectLst/>
                          <a:latin typeface="Times New Roman" pitchFamily="18" charset="0"/>
                          <a:cs typeface="Times New Roman" pitchFamily="18" charset="0"/>
                        </a:rPr>
                        <a:t>f</a:t>
                      </a: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Times New Roman" pitchFamily="18" charset="0"/>
                          <a:cs typeface="Times New Roman" pitchFamily="18" charset="0"/>
                        </a:rPr>
                        <a:t>8,1</a:t>
                      </a:r>
                      <a:endParaRPr kumimoji="0" lang="es-ES_tradnl"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Times New Roman" pitchFamily="18" charset="0"/>
                          <a:cs typeface="Times New Roman" pitchFamily="18" charset="0"/>
                        </a:rPr>
                        <a:t>8,1</a:t>
                      </a:r>
                      <a:endParaRPr kumimoji="0" lang="es-ES_tradnl"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s-ES_tradnl"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Times New Roman" pitchFamily="18" charset="0"/>
                          <a:cs typeface="Times New Roman" pitchFamily="18" charset="0"/>
                        </a:rPr>
                        <a:t>18,6</a:t>
                      </a:r>
                      <a:endParaRPr kumimoji="0" lang="es-ES_tradnl"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Times New Roman" pitchFamily="18" charset="0"/>
                          <a:cs typeface="Times New Roman" pitchFamily="18" charset="0"/>
                        </a:rPr>
                        <a:t>27</a:t>
                      </a:r>
                      <a:endParaRPr kumimoji="0" lang="es-ES_tradnl"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es-ES_tradnl"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Times New Roman" pitchFamily="18" charset="0"/>
                          <a:cs typeface="Times New Roman" pitchFamily="18" charset="0"/>
                        </a:rPr>
                        <a:t>31</a:t>
                      </a:r>
                      <a:endParaRPr kumimoji="0" lang="es-ES_tradnl"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Times New Roman" pitchFamily="18" charset="0"/>
                          <a:cs typeface="Times New Roman" pitchFamily="18" charset="0"/>
                        </a:rPr>
                        <a:t>29,8</a:t>
                      </a:r>
                      <a:endParaRPr kumimoji="0" lang="es-ES_tradnl"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805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Escala A (A</a:t>
                      </a:r>
                      <a:r>
                        <a:rPr kumimoji="0" lang="es-ES" sz="1600" b="1" i="0" u="none" strike="noStrike" cap="none" normalizeH="0" baseline="-25000" smtClean="0">
                          <a:ln>
                            <a:noFill/>
                          </a:ln>
                          <a:solidFill>
                            <a:schemeClr val="tx1"/>
                          </a:solidFill>
                          <a:effectLst/>
                          <a:latin typeface="Times New Roman" pitchFamily="18" charset="0"/>
                          <a:cs typeface="Times New Roman" pitchFamily="18" charset="0"/>
                        </a:rPr>
                        <a:t>f</a:t>
                      </a: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a:t>
                      </a: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-26,2</a:t>
                      </a:r>
                      <a:endParaRPr kumimoji="0" lang="es-ES"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-16,1</a:t>
                      </a:r>
                      <a:endParaRPr kumimoji="0" lang="es-ES"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-8,6</a:t>
                      </a:r>
                      <a:endParaRPr kumimoji="0" lang="es-ES"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-3,2</a:t>
                      </a:r>
                      <a:endParaRPr kumimoji="0" lang="es-ES"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s-ES"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es-ES"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s-ES"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Times New Roman" pitchFamily="18" charset="0"/>
                          <a:cs typeface="Times New Roman" pitchFamily="18" charset="0"/>
                        </a:rPr>
                        <a:t>-1,1</a:t>
                      </a:r>
                      <a:endParaRPr kumimoji="0" lang="es-ES" sz="1200" b="0" i="0" u="none" strike="noStrike" cap="none" normalizeH="0" baseline="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25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Nivel resultante</a:t>
                      </a:r>
                      <a:endParaRPr kumimoji="0" lang="es-ES" sz="1600" b="1" i="0" u="none" strike="noStrike" cap="none" normalizeH="0" baseline="0" smtClean="0">
                        <a:ln>
                          <a:noFill/>
                        </a:ln>
                        <a:solidFill>
                          <a:schemeClr val="tx1"/>
                        </a:solidFill>
                        <a:effectLst/>
                        <a:latin typeface="Times New Roman" pitchFamily="18" charset="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18,8</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34,7</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60,4</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67,7</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72</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65,1</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51</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imes New Roman" pitchFamily="18" charset="0"/>
                          <a:cs typeface="Times New Roman" pitchFamily="18" charset="0"/>
                        </a:rPr>
                        <a:t>43,3</a:t>
                      </a:r>
                      <a:endParaRPr kumimoji="0" lang="es-ES" sz="1200" b="0" i="0" u="none" strike="noStrike" cap="none" normalizeH="0" baseline="0" dirty="0" smtClean="0">
                        <a:ln>
                          <a:noFill/>
                        </a:ln>
                        <a:solidFill>
                          <a:schemeClr val="tx1"/>
                        </a:solidFill>
                        <a:effectLst/>
                        <a:latin typeface="Times New Roman" pitchFamily="18"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909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Nivel resultante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global</a:t>
                      </a:r>
                      <a:endParaRPr kumimoji="0" lang="es-ES" sz="1600" b="1" i="0" u="none" strike="noStrike" cap="none" normalizeH="0" baseline="0" smtClean="0">
                        <a:ln>
                          <a:noFill/>
                        </a:ln>
                        <a:solidFill>
                          <a:schemeClr val="tx1"/>
                        </a:solidFill>
                        <a:effectLst/>
                        <a:latin typeface="Times New Roman" pitchFamily="18" charset="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8">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1400" b="0" i="0" u="none" strike="noStrike" cap="none" normalizeH="0" baseline="0" dirty="0" smtClean="0">
                          <a:ln>
                            <a:noFill/>
                          </a:ln>
                          <a:solidFill>
                            <a:schemeClr val="tx1"/>
                          </a:solidFill>
                          <a:effectLst/>
                          <a:latin typeface="Times New Roman" pitchFamily="18" charset="0"/>
                          <a:cs typeface="Times New Roman" pitchFamily="18" charset="0"/>
                        </a:rPr>
                        <a:t>74</a:t>
                      </a:r>
                      <a:endParaRPr kumimoji="0" lang="es-ES_tradnl" sz="1400" b="0" i="0" u="none" strike="noStrike" cap="none" normalizeH="0" baseline="0" dirty="0" smtClean="0">
                        <a:ln>
                          <a:noFill/>
                        </a:ln>
                        <a:solidFill>
                          <a:schemeClr val="tx1"/>
                        </a:solidFill>
                        <a:effectLst/>
                        <a:latin typeface="Times New Roman" pitchFamily="18" charset="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39621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Times New Roman" pitchFamily="18" charset="0"/>
                          <a:cs typeface="Times New Roman" pitchFamily="18" charset="0"/>
                        </a:rPr>
                        <a:t>Calificación</a:t>
                      </a:r>
                      <a:endParaRPr kumimoji="0" lang="es-ES" sz="1600" b="1" i="0" u="none" strike="noStrike" cap="none" normalizeH="0" baseline="0" smtClean="0">
                        <a:ln>
                          <a:noFill/>
                        </a:ln>
                        <a:solidFill>
                          <a:schemeClr val="tx1"/>
                        </a:solidFill>
                        <a:effectLst/>
                        <a:latin typeface="Times New Roman" pitchFamily="18" charset="0"/>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8">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_tradnl" sz="2000" b="0" i="0" u="none" strike="noStrike" cap="none" normalizeH="0" baseline="0" dirty="0" smtClean="0">
                          <a:ln>
                            <a:noFill/>
                          </a:ln>
                          <a:solidFill>
                            <a:schemeClr val="tx1"/>
                          </a:solidFill>
                          <a:effectLst/>
                          <a:latin typeface="Times New Roman" pitchFamily="18" charset="0"/>
                          <a:cs typeface="Times New Roman" pitchFamily="18" charset="0"/>
                        </a:rPr>
                        <a:t>Satisfactorio</a:t>
                      </a:r>
                      <a:endParaRPr kumimoji="0" lang="es-ES_tradnl" sz="2000" b="0" i="0" u="none" strike="noStrike" cap="none" normalizeH="0" baseline="0" dirty="0" smtClean="0">
                        <a:ln>
                          <a:noFill/>
                        </a:ln>
                        <a:solidFill>
                          <a:schemeClr val="tx1"/>
                        </a:solidFill>
                        <a:effectLst/>
                        <a:latin typeface="Times New Roman" pitchFamily="18" charset="0"/>
                      </a:endParaRPr>
                    </a:p>
                  </a:txBody>
                  <a:tcPr marT="45710" marB="4571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bl>
          </a:graphicData>
        </a:graphic>
      </p:graphicFrame>
      <p:sp>
        <p:nvSpPr>
          <p:cNvPr id="12" name="AutoShape 74"/>
          <p:cNvSpPr>
            <a:spLocks noChangeArrowheads="1"/>
          </p:cNvSpPr>
          <p:nvPr/>
        </p:nvSpPr>
        <p:spPr bwMode="auto">
          <a:xfrm flipV="1">
            <a:off x="486568" y="5068032"/>
            <a:ext cx="1512888" cy="176847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folHlink"/>
          </a:solidFill>
          <a:ln w="9525">
            <a:solidFill>
              <a:schemeClr val="folHlink"/>
            </a:solidFill>
            <a:miter lim="800000"/>
            <a:headEnd/>
            <a:tailEnd/>
          </a:ln>
        </p:spPr>
        <p:txBody>
          <a:bodyPr rot="10800000" wrap="none" anchor="ctr"/>
          <a:lstStyle/>
          <a:p>
            <a:endParaRPr lang="es-ES"/>
          </a:p>
        </p:txBody>
      </p:sp>
      <p:sp>
        <p:nvSpPr>
          <p:cNvPr id="13" name="Rectangle 75"/>
          <p:cNvSpPr>
            <a:spLocks noChangeArrowheads="1"/>
          </p:cNvSpPr>
          <p:nvPr/>
        </p:nvSpPr>
        <p:spPr bwMode="auto">
          <a:xfrm>
            <a:off x="486568" y="3239232"/>
            <a:ext cx="454025" cy="2206625"/>
          </a:xfrm>
          <a:prstGeom prst="rect">
            <a:avLst/>
          </a:prstGeom>
          <a:solidFill>
            <a:schemeClr val="folHlink"/>
          </a:solidFill>
          <a:ln w="9525">
            <a:solidFill>
              <a:schemeClr val="folHlink"/>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es-ES" altLang="es-ES" sz="2400"/>
          </a:p>
        </p:txBody>
      </p:sp>
      <p:graphicFrame>
        <p:nvGraphicFramePr>
          <p:cNvPr id="14" name="Group 138"/>
          <p:cNvGraphicFramePr>
            <a:graphicFrameLocks noGrp="1"/>
          </p:cNvGraphicFramePr>
          <p:nvPr>
            <p:extLst>
              <p:ext uri="{D42A27DB-BD31-4B8C-83A1-F6EECF244321}">
                <p14:modId xmlns:p14="http://schemas.microsoft.com/office/powerpoint/2010/main" val="3621750653"/>
              </p:ext>
            </p:extLst>
          </p:nvPr>
        </p:nvGraphicFramePr>
        <p:xfrm>
          <a:off x="294481" y="1581882"/>
          <a:ext cx="4032250" cy="1828800"/>
        </p:xfrm>
        <a:graphic>
          <a:graphicData uri="http://schemas.openxmlformats.org/drawingml/2006/table">
            <a:tbl>
              <a:tblPr/>
              <a:tblGrid>
                <a:gridCol w="881062"/>
                <a:gridCol w="3151188"/>
              </a:tblGrid>
              <a:tr h="2238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FF"/>
                          </a:solidFill>
                          <a:effectLst/>
                          <a:latin typeface="Times New Roman" pitchFamily="18" charset="0"/>
                          <a:cs typeface="Times New Roman" pitchFamily="18" charset="0"/>
                        </a:rPr>
                        <a:t>L’</a:t>
                      </a:r>
                      <a:r>
                        <a:rPr kumimoji="0" lang="en-US" sz="1400" b="1" i="0" u="none" strike="noStrike" cap="none" normalizeH="0" baseline="-30000" dirty="0" smtClean="0">
                          <a:ln>
                            <a:noFill/>
                          </a:ln>
                          <a:solidFill>
                            <a:srgbClr val="FFFFFF"/>
                          </a:solidFill>
                          <a:effectLst/>
                          <a:latin typeface="Times New Roman" pitchFamily="18" charset="0"/>
                          <a:cs typeface="Times New Roman" pitchFamily="18" charset="0"/>
                        </a:rPr>
                        <a:t>A</a:t>
                      </a:r>
                      <a:endParaRPr kumimoji="0" lang="en-US" sz="1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80"/>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rgbClr val="FFFFFF"/>
                          </a:solidFill>
                          <a:effectLst/>
                          <a:latin typeface="Times New Roman" pitchFamily="18" charset="0"/>
                          <a:cs typeface="Times New Roman" pitchFamily="18" charset="0"/>
                        </a:rPr>
                        <a:t>Según</a:t>
                      </a:r>
                      <a:r>
                        <a:rPr kumimoji="0" lang="en-US" sz="1400" b="1" i="0" u="none" strike="noStrike" cap="none" normalizeH="0" baseline="0" dirty="0" smtClean="0">
                          <a:ln>
                            <a:noFill/>
                          </a:ln>
                          <a:solidFill>
                            <a:srgbClr val="FFFFFF"/>
                          </a:solidFill>
                          <a:effectLst/>
                          <a:latin typeface="Times New Roman" pitchFamily="18" charset="0"/>
                          <a:cs typeface="Times New Roman" pitchFamily="18" charset="0"/>
                        </a:rPr>
                        <a:t> EN-UNE 458:1993</a:t>
                      </a:r>
                      <a:endParaRPr kumimoji="0" lang="en-US" sz="1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80"/>
                    </a:solidFill>
                  </a:tcPr>
                </a:tc>
              </a:tr>
              <a:tr h="22225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Times New Roman" pitchFamily="18" charset="0"/>
                          <a:cs typeface="Times New Roman" pitchFamily="18" charset="0"/>
                        </a:rPr>
                        <a:t>&gt; 80</a:t>
                      </a:r>
                      <a:endParaRPr kumimoji="0" lang="en-US" sz="1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Times New Roman" pitchFamily="18" charset="0"/>
                          <a:cs typeface="Times New Roman" pitchFamily="18" charset="0"/>
                        </a:rPr>
                        <a:t>Insuficiente</a:t>
                      </a:r>
                      <a:endParaRPr kumimoji="0" lang="en-US" sz="1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r>
              <a:tr h="2238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Times New Roman" pitchFamily="18" charset="0"/>
                          <a:cs typeface="Times New Roman" pitchFamily="18" charset="0"/>
                        </a:rPr>
                        <a:t>80-75</a:t>
                      </a:r>
                      <a:endParaRPr kumimoji="0" lang="en-US" sz="1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A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rgbClr val="FFFFFF"/>
                          </a:solidFill>
                          <a:effectLst/>
                          <a:latin typeface="Times New Roman" pitchFamily="18" charset="0"/>
                          <a:cs typeface="Times New Roman" pitchFamily="18" charset="0"/>
                        </a:rPr>
                        <a:t>Aceptable</a:t>
                      </a:r>
                      <a:endParaRPr kumimoji="0" lang="en-US" sz="1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A00"/>
                    </a:solidFill>
                  </a:tcPr>
                </a:tc>
              </a:tr>
              <a:tr h="22225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Times New Roman" pitchFamily="18" charset="0"/>
                          <a:cs typeface="Times New Roman" pitchFamily="18" charset="0"/>
                        </a:rPr>
                        <a:t>75-70</a:t>
                      </a:r>
                      <a:endParaRPr kumimoji="0" lang="en-US" sz="1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4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Times New Roman" pitchFamily="18" charset="0"/>
                          <a:cs typeface="Times New Roman" pitchFamily="18" charset="0"/>
                        </a:rPr>
                        <a:t>Satisfactorio</a:t>
                      </a:r>
                      <a:endParaRPr kumimoji="0" lang="en-US" sz="1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400"/>
                    </a:solidFill>
                  </a:tcPr>
                </a:tc>
              </a:tr>
              <a:tr h="2238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Times New Roman" pitchFamily="18" charset="0"/>
                          <a:cs typeface="Times New Roman" pitchFamily="18" charset="0"/>
                        </a:rPr>
                        <a:t>70-65</a:t>
                      </a:r>
                      <a:endParaRPr kumimoji="0" lang="en-US" sz="1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A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Times New Roman" pitchFamily="18" charset="0"/>
                          <a:cs typeface="Times New Roman" pitchFamily="18" charset="0"/>
                        </a:rPr>
                        <a:t>Aceptable</a:t>
                      </a:r>
                      <a:endParaRPr kumimoji="0" lang="en-US" sz="1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A00"/>
                    </a:solidFill>
                  </a:tcPr>
                </a:tc>
              </a:tr>
              <a:tr h="22225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Times New Roman" pitchFamily="18" charset="0"/>
                          <a:cs typeface="Times New Roman" pitchFamily="18" charset="0"/>
                        </a:rPr>
                        <a:t>&lt; 65</a:t>
                      </a:r>
                      <a:endParaRPr kumimoji="0" lang="en-US" sz="1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rgbClr val="FFFFFF"/>
                          </a:solidFill>
                          <a:effectLst/>
                          <a:latin typeface="Times New Roman" pitchFamily="18" charset="0"/>
                          <a:cs typeface="Times New Roman" pitchFamily="18" charset="0"/>
                        </a:rPr>
                        <a:t>Excesivo</a:t>
                      </a:r>
                      <a:endParaRPr kumimoji="0" lang="en-US" sz="1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r>
            </a:tbl>
          </a:graphicData>
        </a:graphic>
      </p:graphicFrame>
    </p:spTree>
    <p:extLst>
      <p:ext uri="{BB962C8B-B14F-4D97-AF65-F5344CB8AC3E}">
        <p14:creationId xmlns:p14="http://schemas.microsoft.com/office/powerpoint/2010/main" val="19876307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pPr marL="0" indent="0">
              <a:buNone/>
            </a:pPr>
            <a:r>
              <a:rPr lang="es-ES_tradnl" sz="3600" b="1" dirty="0" smtClean="0"/>
              <a:t>Formación</a:t>
            </a:r>
          </a:p>
          <a:p>
            <a:pPr marL="0" indent="0">
              <a:buNone/>
            </a:pPr>
            <a:endParaRPr lang="es-ES_tradnl" dirty="0"/>
          </a:p>
        </p:txBody>
      </p:sp>
      <p:sp>
        <p:nvSpPr>
          <p:cNvPr id="3" name="2 Rectángulo"/>
          <p:cNvSpPr/>
          <p:nvPr/>
        </p:nvSpPr>
        <p:spPr>
          <a:xfrm>
            <a:off x="5905500" y="1912035"/>
            <a:ext cx="6286500" cy="2062103"/>
          </a:xfrm>
          <a:prstGeom prst="rect">
            <a:avLst/>
          </a:prstGeom>
        </p:spPr>
        <p:txBody>
          <a:bodyPr wrap="square">
            <a:spAutoFit/>
          </a:bodyPr>
          <a:lstStyle/>
          <a:p>
            <a:pPr algn="r" defTabSz="457337">
              <a:spcBef>
                <a:spcPct val="20000"/>
              </a:spcBef>
              <a:buClr>
                <a:schemeClr val="accent1"/>
              </a:buClr>
            </a:pPr>
            <a:r>
              <a:rPr lang="es-ES_tradnl" sz="3200" b="1" dirty="0">
                <a:solidFill>
                  <a:schemeClr val="tx1">
                    <a:lumMod val="50000"/>
                  </a:schemeClr>
                </a:solidFill>
                <a:latin typeface="Neo Sans" charset="0"/>
                <a:ea typeface="Neo Sans" charset="0"/>
                <a:cs typeface="Neo Sans" charset="0"/>
              </a:rPr>
              <a:t>Formación de los trabajadores sobre los riesgos y medidas preventivas relacionadas con la exposición a ruido</a:t>
            </a:r>
          </a:p>
        </p:txBody>
      </p:sp>
    </p:spTree>
    <p:extLst>
      <p:ext uri="{BB962C8B-B14F-4D97-AF65-F5344CB8AC3E}">
        <p14:creationId xmlns:p14="http://schemas.microsoft.com/office/powerpoint/2010/main" val="3558810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80000"/>
              </a:lnSpc>
              <a:spcBef>
                <a:spcPct val="0"/>
              </a:spcBef>
              <a:buFontTx/>
              <a:buNone/>
            </a:pPr>
            <a:endParaRPr lang="es-ES" altLang="es-ES" b="1" dirty="0">
              <a:solidFill>
                <a:schemeClr val="accent2"/>
              </a:solidFill>
            </a:endParaRPr>
          </a:p>
        </p:txBody>
      </p:sp>
      <p:pic>
        <p:nvPicPr>
          <p:cNvPr id="10"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38</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Audiometrías</a:t>
            </a:r>
            <a:endParaRPr lang="es-ES_tradnl" sz="3200" dirty="0"/>
          </a:p>
        </p:txBody>
      </p:sp>
      <p:pic>
        <p:nvPicPr>
          <p:cNvPr id="18434" name="Picture 2" descr="D:\olmo50\Escritorio\audiometria-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5500" y="1294002"/>
            <a:ext cx="8216899" cy="4874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0317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6"/>
          <p:cNvSpPr txBox="1">
            <a:spLocks/>
          </p:cNvSpPr>
          <p:nvPr/>
        </p:nvSpPr>
        <p:spPr>
          <a:xfrm>
            <a:off x="5753100" y="618066"/>
            <a:ext cx="6388100" cy="1667934"/>
          </a:xfrm>
          <a:prstGeom prst="rect">
            <a:avLst/>
          </a:prstGeom>
        </p:spPr>
        <p:txBody>
          <a:bodyPr vert="horz" lIns="0" tIns="45720" rIns="0" bIns="45720" rtlCol="0">
            <a:noAutofit/>
          </a:bodyPr>
          <a:lstStyle>
            <a:lvl1pPr marL="457200" indent="-457200" algn="r" defTabSz="457337" rtl="0" eaLnBrk="1" latinLnBrk="0" hangingPunct="1">
              <a:spcBef>
                <a:spcPct val="20000"/>
              </a:spcBef>
              <a:buClr>
                <a:schemeClr val="accent1"/>
              </a:buClr>
              <a:buFont typeface="+mj-lt"/>
              <a:buAutoNum type="arabicPeriod"/>
              <a:defRPr sz="3200" kern="1200">
                <a:solidFill>
                  <a:schemeClr val="bg1"/>
                </a:solidFill>
                <a:latin typeface="Neo Sans" charset="0"/>
                <a:ea typeface="Neo Sans" charset="0"/>
                <a:cs typeface="Neo Sans" charset="0"/>
              </a:defRPr>
            </a:lvl1pPr>
            <a:lvl2pPr marL="633790" indent="-248475" algn="l" defTabSz="457337" rtl="0" eaLnBrk="1" latinLnBrk="0" hangingPunct="1">
              <a:spcBef>
                <a:spcPct val="20000"/>
              </a:spcBef>
              <a:buClr>
                <a:schemeClr val="accent1"/>
              </a:buClr>
              <a:buFont typeface="Wingdings" charset="2"/>
              <a:buChar char="Ø"/>
              <a:defRPr sz="1400" kern="1200">
                <a:solidFill>
                  <a:schemeClr val="tx1"/>
                </a:solidFill>
                <a:latin typeface="Neo Sans" charset="0"/>
                <a:ea typeface="Neo Sans" charset="0"/>
                <a:cs typeface="Neo Sans" charset="0"/>
              </a:defRPr>
            </a:lvl2pPr>
            <a:lvl3pPr marL="1037111" indent="-158448" algn="l" defTabSz="457337" rtl="0" eaLnBrk="1" latinLnBrk="0" hangingPunct="1">
              <a:spcBef>
                <a:spcPct val="20000"/>
              </a:spcBef>
              <a:buClr>
                <a:schemeClr val="accent2"/>
              </a:buClr>
              <a:buFont typeface="Wingdings" charset="2"/>
              <a:buChar char="§"/>
              <a:defRPr sz="1400" kern="1200">
                <a:solidFill>
                  <a:schemeClr val="tx1"/>
                </a:solidFill>
                <a:latin typeface="Neo Sans" charset="0"/>
                <a:ea typeface="Neo Sans" charset="0"/>
                <a:cs typeface="Neo Sans" charset="0"/>
              </a:defRPr>
            </a:lvl3pPr>
            <a:lvl4pPr marL="1494448" indent="-158448" algn="l" defTabSz="457337" rtl="0" eaLnBrk="1" latinLnBrk="0" hangingPunct="1">
              <a:spcBef>
                <a:spcPct val="20000"/>
              </a:spcBef>
              <a:buClr>
                <a:schemeClr val="tx2"/>
              </a:buClr>
              <a:buFont typeface="Wingdings" charset="2"/>
              <a:buChar char="§"/>
              <a:defRPr sz="1400" kern="1200">
                <a:solidFill>
                  <a:schemeClr val="tx1"/>
                </a:solidFill>
                <a:latin typeface="Neo Sans" charset="0"/>
                <a:ea typeface="Neo Sans" charset="0"/>
                <a:cs typeface="Neo Sans" charset="0"/>
              </a:defRPr>
            </a:lvl4pPr>
            <a:lvl5pPr marL="1987796" indent="-158448" algn="l" defTabSz="457337" rtl="0" eaLnBrk="1" latinLnBrk="0" hangingPunct="1">
              <a:spcBef>
                <a:spcPct val="20000"/>
              </a:spcBef>
              <a:buClr>
                <a:schemeClr val="tx2"/>
              </a:buClr>
              <a:buFont typeface="Wingdings" charset="2"/>
              <a:buChar char="§"/>
              <a:defRPr sz="1400" kern="1200">
                <a:solidFill>
                  <a:schemeClr val="tx1"/>
                </a:solidFill>
                <a:latin typeface="Neo Sans" charset="0"/>
                <a:ea typeface="Neo Sans" charset="0"/>
                <a:cs typeface="Neo Sans" charset="0"/>
              </a:defRPr>
            </a:lvl5pPr>
            <a:lvl6pPr marL="2515354" indent="-228669" algn="l" defTabSz="457337" rtl="0" eaLnBrk="1" latinLnBrk="0" hangingPunct="1">
              <a:spcBef>
                <a:spcPct val="20000"/>
              </a:spcBef>
              <a:buFont typeface="Arial"/>
              <a:buChar char="•"/>
              <a:defRPr sz="2001" kern="1200">
                <a:solidFill>
                  <a:schemeClr val="tx1"/>
                </a:solidFill>
                <a:latin typeface="+mn-lt"/>
                <a:ea typeface="+mn-ea"/>
                <a:cs typeface="+mn-cs"/>
              </a:defRPr>
            </a:lvl6pPr>
            <a:lvl7pPr marL="2972692" indent="-228669" algn="l" defTabSz="457337" rtl="0" eaLnBrk="1" latinLnBrk="0" hangingPunct="1">
              <a:spcBef>
                <a:spcPct val="20000"/>
              </a:spcBef>
              <a:buFont typeface="Arial"/>
              <a:buChar char="•"/>
              <a:defRPr sz="2001" kern="1200">
                <a:solidFill>
                  <a:schemeClr val="tx1"/>
                </a:solidFill>
                <a:latin typeface="+mn-lt"/>
                <a:ea typeface="+mn-ea"/>
                <a:cs typeface="+mn-cs"/>
              </a:defRPr>
            </a:lvl7pPr>
            <a:lvl8pPr marL="3430029" indent="-228669" algn="l" defTabSz="457337" rtl="0" eaLnBrk="1" latinLnBrk="0" hangingPunct="1">
              <a:spcBef>
                <a:spcPct val="20000"/>
              </a:spcBef>
              <a:buFont typeface="Arial"/>
              <a:buChar char="•"/>
              <a:defRPr sz="2001" kern="1200">
                <a:solidFill>
                  <a:schemeClr val="tx1"/>
                </a:solidFill>
                <a:latin typeface="+mn-lt"/>
                <a:ea typeface="+mn-ea"/>
                <a:cs typeface="+mn-cs"/>
              </a:defRPr>
            </a:lvl8pPr>
            <a:lvl9pPr marL="3887366" indent="-228669" algn="l" defTabSz="457337" rtl="0" eaLnBrk="1" latinLnBrk="0" hangingPunct="1">
              <a:spcBef>
                <a:spcPct val="20000"/>
              </a:spcBef>
              <a:buFont typeface="Arial"/>
              <a:buChar char="•"/>
              <a:defRPr sz="2001" kern="1200">
                <a:solidFill>
                  <a:schemeClr val="tx1"/>
                </a:solidFill>
                <a:latin typeface="+mn-lt"/>
                <a:ea typeface="+mn-ea"/>
                <a:cs typeface="+mn-cs"/>
              </a:defRPr>
            </a:lvl9pPr>
          </a:lstStyle>
          <a:p>
            <a:pPr marL="0" indent="0">
              <a:buFont typeface="+mj-lt"/>
              <a:buNone/>
            </a:pPr>
            <a:r>
              <a:rPr lang="es-ES_tradnl" dirty="0">
                <a:solidFill>
                  <a:schemeClr val="accent4"/>
                </a:solidFill>
              </a:rPr>
              <a:t>3</a:t>
            </a:r>
            <a:r>
              <a:rPr lang="es-ES_tradnl" dirty="0" smtClean="0">
                <a:solidFill>
                  <a:schemeClr val="accent4"/>
                </a:solidFill>
              </a:rPr>
              <a:t>.  </a:t>
            </a:r>
            <a:r>
              <a:rPr lang="es-ES_tradnl" dirty="0" smtClean="0"/>
              <a:t>Otras actuaciones relacionadas con ruido en PRL</a:t>
            </a:r>
            <a:endParaRPr lang="es-ES_tradnl" dirty="0"/>
          </a:p>
        </p:txBody>
      </p:sp>
    </p:spTree>
    <p:extLst>
      <p:ext uri="{BB962C8B-B14F-4D97-AF65-F5344CB8AC3E}">
        <p14:creationId xmlns:p14="http://schemas.microsoft.com/office/powerpoint/2010/main" val="13833306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80000"/>
              </a:lnSpc>
              <a:spcBef>
                <a:spcPct val="0"/>
              </a:spcBef>
              <a:buFontTx/>
              <a:buNone/>
            </a:pPr>
            <a:endParaRPr lang="es-ES" altLang="es-ES" b="1" dirty="0">
              <a:solidFill>
                <a:schemeClr val="accent2"/>
              </a:solidFill>
            </a:endParaRPr>
          </a:p>
        </p:txBody>
      </p:sp>
      <p:pic>
        <p:nvPicPr>
          <p:cNvPr id="10"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40</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Mapas de ruido</a:t>
            </a:r>
            <a:endParaRPr lang="es-ES_tradnl" sz="3200" dirty="0"/>
          </a:p>
        </p:txBody>
      </p:sp>
      <p:sp>
        <p:nvSpPr>
          <p:cNvPr id="7" name="6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Marcador de contenido 5"/>
          <p:cNvSpPr>
            <a:spLocks noGrp="1"/>
          </p:cNvSpPr>
          <p:nvPr>
            <p:ph sz="quarter" idx="16"/>
          </p:nvPr>
        </p:nvSpPr>
        <p:spPr>
          <a:xfrm>
            <a:off x="259239" y="1357148"/>
            <a:ext cx="10702131" cy="4113935"/>
          </a:xfrm>
        </p:spPr>
        <p:txBody>
          <a:bodyPr>
            <a:normAutofit/>
          </a:bodyPr>
          <a:lstStyle/>
          <a:p>
            <a:pPr algn="just"/>
            <a:r>
              <a:rPr lang="es-ES" sz="2800" b="1" dirty="0">
                <a:solidFill>
                  <a:schemeClr val="bg2">
                    <a:lumMod val="10000"/>
                  </a:schemeClr>
                </a:solidFill>
                <a:latin typeface="Neo Sans" charset="0"/>
                <a:ea typeface="Neo Sans" charset="0"/>
                <a:cs typeface="Neo Sans" charset="0"/>
              </a:rPr>
              <a:t>Los MAPAS DE RUIDO </a:t>
            </a:r>
            <a:r>
              <a:rPr lang="es-ES" sz="2800" b="1" dirty="0" smtClean="0">
                <a:solidFill>
                  <a:schemeClr val="bg2">
                    <a:lumMod val="10000"/>
                  </a:schemeClr>
                </a:solidFill>
                <a:latin typeface="Neo Sans" charset="0"/>
                <a:ea typeface="Neo Sans" charset="0"/>
                <a:cs typeface="Neo Sans" charset="0"/>
              </a:rPr>
              <a:t>son </a:t>
            </a:r>
            <a:r>
              <a:rPr lang="es-ES" sz="2800" b="1" dirty="0">
                <a:solidFill>
                  <a:schemeClr val="bg2">
                    <a:lumMod val="10000"/>
                  </a:schemeClr>
                </a:solidFill>
                <a:latin typeface="Neo Sans" charset="0"/>
                <a:ea typeface="Neo Sans" charset="0"/>
                <a:cs typeface="Neo Sans" charset="0"/>
              </a:rPr>
              <a:t>una herramienta que ayuda </a:t>
            </a:r>
            <a:r>
              <a:rPr lang="es-ES" sz="2800" b="1" dirty="0" smtClean="0">
                <a:solidFill>
                  <a:schemeClr val="bg2">
                    <a:lumMod val="10000"/>
                  </a:schemeClr>
                </a:solidFill>
                <a:latin typeface="Neo Sans" charset="0"/>
                <a:ea typeface="Neo Sans" charset="0"/>
                <a:cs typeface="Neo Sans" charset="0"/>
              </a:rPr>
              <a:t>a delimitar </a:t>
            </a:r>
            <a:r>
              <a:rPr lang="es-ES" sz="2800" b="1" dirty="0">
                <a:solidFill>
                  <a:schemeClr val="bg2">
                    <a:lumMod val="10000"/>
                  </a:schemeClr>
                </a:solidFill>
                <a:latin typeface="Neo Sans" charset="0"/>
                <a:ea typeface="Neo Sans" charset="0"/>
                <a:cs typeface="Neo Sans" charset="0"/>
              </a:rPr>
              <a:t>y a definir niveles de riesgo </a:t>
            </a:r>
            <a:r>
              <a:rPr lang="es-ES" sz="2800" b="1" dirty="0" smtClean="0">
                <a:solidFill>
                  <a:schemeClr val="bg2">
                    <a:lumMod val="10000"/>
                  </a:schemeClr>
                </a:solidFill>
                <a:latin typeface="Neo Sans" charset="0"/>
                <a:ea typeface="Neo Sans" charset="0"/>
                <a:cs typeface="Neo Sans" charset="0"/>
              </a:rPr>
              <a:t>higiénico de </a:t>
            </a:r>
            <a:r>
              <a:rPr lang="es-ES" sz="2800" b="1" dirty="0">
                <a:solidFill>
                  <a:schemeClr val="bg2">
                    <a:lumMod val="10000"/>
                  </a:schemeClr>
                </a:solidFill>
                <a:latin typeface="Neo Sans" charset="0"/>
                <a:ea typeface="Neo Sans" charset="0"/>
                <a:cs typeface="Neo Sans" charset="0"/>
              </a:rPr>
              <a:t>una empresa o centro de trabajo</a:t>
            </a:r>
            <a:r>
              <a:rPr lang="es-ES" sz="2800" b="1" dirty="0" smtClean="0">
                <a:solidFill>
                  <a:schemeClr val="bg2">
                    <a:lumMod val="10000"/>
                  </a:schemeClr>
                </a:solidFill>
                <a:latin typeface="Neo Sans" charset="0"/>
                <a:ea typeface="Neo Sans" charset="0"/>
                <a:cs typeface="Neo Sans" charset="0"/>
              </a:rPr>
              <a:t>.</a:t>
            </a:r>
            <a:endParaRPr lang="es-ES" sz="2800" b="1" dirty="0">
              <a:solidFill>
                <a:schemeClr val="bg2">
                  <a:lumMod val="10000"/>
                </a:schemeClr>
              </a:solidFill>
              <a:latin typeface="Neo Sans" charset="0"/>
              <a:ea typeface="Neo Sans" charset="0"/>
              <a:cs typeface="Neo Sans" charset="0"/>
            </a:endParaRPr>
          </a:p>
        </p:txBody>
      </p:sp>
      <p:pic>
        <p:nvPicPr>
          <p:cNvPr id="1945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8657" y="3792537"/>
            <a:ext cx="5130943" cy="3065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Marcador de contenido 5"/>
          <p:cNvSpPr txBox="1">
            <a:spLocks/>
          </p:cNvSpPr>
          <p:nvPr/>
        </p:nvSpPr>
        <p:spPr>
          <a:xfrm>
            <a:off x="259239" y="2653570"/>
            <a:ext cx="10702131" cy="4113935"/>
          </a:xfrm>
          <a:prstGeom prst="rect">
            <a:avLst/>
          </a:prstGeom>
        </p:spPr>
        <p:txBody>
          <a:bodyPr vert="horz" lIns="0" tIns="45720" rIns="0" bIns="45720" rtlCol="0">
            <a:normAutofit/>
          </a:bodyPr>
          <a:lstStyle>
            <a:lvl1pPr marL="0" indent="0" algn="l" defTabSz="457337" rtl="0" eaLnBrk="1" latinLnBrk="0" hangingPunct="1">
              <a:spcBef>
                <a:spcPct val="20000"/>
              </a:spcBef>
              <a:buClr>
                <a:schemeClr val="accent1"/>
              </a:buClr>
              <a:buFont typeface="Wingdings" charset="2"/>
              <a:buNone/>
              <a:defRPr sz="1400" kern="1200">
                <a:solidFill>
                  <a:schemeClr val="tx1"/>
                </a:solidFill>
                <a:latin typeface="+mn-lt"/>
                <a:ea typeface="+mn-ea"/>
                <a:cs typeface="+mn-cs"/>
              </a:defRPr>
            </a:lvl1pPr>
            <a:lvl2pPr marL="633790" indent="-248475" algn="l" defTabSz="457337" rtl="0" eaLnBrk="1" latinLnBrk="0" hangingPunct="1">
              <a:spcBef>
                <a:spcPct val="20000"/>
              </a:spcBef>
              <a:buClr>
                <a:schemeClr val="accent1"/>
              </a:buClr>
              <a:buFont typeface="Wingdings" charset="2"/>
              <a:buChar char="Ø"/>
              <a:defRPr sz="1400" kern="1200">
                <a:solidFill>
                  <a:schemeClr val="tx1"/>
                </a:solidFill>
                <a:latin typeface="+mn-lt"/>
                <a:ea typeface="+mn-ea"/>
                <a:cs typeface="+mn-cs"/>
              </a:defRPr>
            </a:lvl2pPr>
            <a:lvl3pPr marL="1037111" indent="-158448" algn="l" defTabSz="457337" rtl="0" eaLnBrk="1" latinLnBrk="0" hangingPunct="1">
              <a:spcBef>
                <a:spcPct val="20000"/>
              </a:spcBef>
              <a:buClr>
                <a:schemeClr val="accent2"/>
              </a:buClr>
              <a:buFont typeface="Wingdings" charset="2"/>
              <a:buChar char="§"/>
              <a:defRPr sz="1400" kern="1200">
                <a:solidFill>
                  <a:schemeClr val="tx1"/>
                </a:solidFill>
                <a:latin typeface="+mn-lt"/>
                <a:ea typeface="+mn-ea"/>
                <a:cs typeface="+mn-cs"/>
              </a:defRPr>
            </a:lvl3pPr>
            <a:lvl4pPr marL="1494448" indent="-158448" algn="l" defTabSz="457337"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987796" indent="-158448" algn="l" defTabSz="457337"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2515354" indent="-228669" algn="l" defTabSz="457337" rtl="0" eaLnBrk="1" latinLnBrk="0" hangingPunct="1">
              <a:spcBef>
                <a:spcPct val="20000"/>
              </a:spcBef>
              <a:buFont typeface="Arial"/>
              <a:buChar char="•"/>
              <a:defRPr sz="2001" kern="1200">
                <a:solidFill>
                  <a:schemeClr val="tx1"/>
                </a:solidFill>
                <a:latin typeface="+mn-lt"/>
                <a:ea typeface="+mn-ea"/>
                <a:cs typeface="+mn-cs"/>
              </a:defRPr>
            </a:lvl6pPr>
            <a:lvl7pPr marL="2972692" indent="-228669" algn="l" defTabSz="457337" rtl="0" eaLnBrk="1" latinLnBrk="0" hangingPunct="1">
              <a:spcBef>
                <a:spcPct val="20000"/>
              </a:spcBef>
              <a:buFont typeface="Arial"/>
              <a:buChar char="•"/>
              <a:defRPr sz="2001" kern="1200">
                <a:solidFill>
                  <a:schemeClr val="tx1"/>
                </a:solidFill>
                <a:latin typeface="+mn-lt"/>
                <a:ea typeface="+mn-ea"/>
                <a:cs typeface="+mn-cs"/>
              </a:defRPr>
            </a:lvl7pPr>
            <a:lvl8pPr marL="3430029" indent="-228669" algn="l" defTabSz="457337" rtl="0" eaLnBrk="1" latinLnBrk="0" hangingPunct="1">
              <a:spcBef>
                <a:spcPct val="20000"/>
              </a:spcBef>
              <a:buFont typeface="Arial"/>
              <a:buChar char="•"/>
              <a:defRPr sz="2001" kern="1200">
                <a:solidFill>
                  <a:schemeClr val="tx1"/>
                </a:solidFill>
                <a:latin typeface="+mn-lt"/>
                <a:ea typeface="+mn-ea"/>
                <a:cs typeface="+mn-cs"/>
              </a:defRPr>
            </a:lvl8pPr>
            <a:lvl9pPr marL="3887366" indent="-228669" algn="l" defTabSz="457337" rtl="0" eaLnBrk="1" latinLnBrk="0" hangingPunct="1">
              <a:spcBef>
                <a:spcPct val="20000"/>
              </a:spcBef>
              <a:buFont typeface="Arial"/>
              <a:buChar char="•"/>
              <a:defRPr sz="2001" kern="1200">
                <a:solidFill>
                  <a:schemeClr val="tx1"/>
                </a:solidFill>
                <a:latin typeface="+mn-lt"/>
                <a:ea typeface="+mn-ea"/>
                <a:cs typeface="+mn-cs"/>
              </a:defRPr>
            </a:lvl9pPr>
          </a:lstStyle>
          <a:p>
            <a:pPr algn="just"/>
            <a:r>
              <a:rPr lang="es-ES" sz="2800" b="1" dirty="0" smtClean="0">
                <a:solidFill>
                  <a:schemeClr val="bg2">
                    <a:lumMod val="10000"/>
                  </a:schemeClr>
                </a:solidFill>
                <a:latin typeface="Neo Sans" charset="0"/>
                <a:ea typeface="Neo Sans" charset="0"/>
                <a:cs typeface="Neo Sans" charset="0"/>
              </a:rPr>
              <a:t>Consiste en la representación gráfica sobre un plano (mediante colores llamativos) de los niveles de ruido a partir de mediciones realizadas en distintos puntos de las zonas o áreas de trabajo de una empresa.</a:t>
            </a:r>
          </a:p>
          <a:p>
            <a:endParaRPr lang="es-ES_tradnl" dirty="0"/>
          </a:p>
        </p:txBody>
      </p:sp>
    </p:spTree>
    <p:extLst>
      <p:ext uri="{BB962C8B-B14F-4D97-AF65-F5344CB8AC3E}">
        <p14:creationId xmlns:p14="http://schemas.microsoft.com/office/powerpoint/2010/main" val="2707727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80000"/>
              </a:lnSpc>
              <a:spcBef>
                <a:spcPct val="0"/>
              </a:spcBef>
              <a:buFontTx/>
              <a:buNone/>
            </a:pPr>
            <a:endParaRPr lang="es-ES" altLang="es-ES" b="1" dirty="0">
              <a:solidFill>
                <a:schemeClr val="accent2"/>
              </a:solidFill>
            </a:endParaRPr>
          </a:p>
        </p:txBody>
      </p:sp>
      <p:pic>
        <p:nvPicPr>
          <p:cNvPr id="10"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41</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Mapas de ruido</a:t>
            </a:r>
            <a:endParaRPr lang="es-ES_tradnl" sz="3200" dirty="0"/>
          </a:p>
        </p:txBody>
      </p:sp>
      <p:sp>
        <p:nvSpPr>
          <p:cNvPr id="7" name="6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Marcador de contenido 5"/>
          <p:cNvSpPr>
            <a:spLocks noGrp="1"/>
          </p:cNvSpPr>
          <p:nvPr>
            <p:ph sz="quarter" idx="16"/>
          </p:nvPr>
        </p:nvSpPr>
        <p:spPr>
          <a:xfrm>
            <a:off x="259238" y="1141247"/>
            <a:ext cx="11666061" cy="5039247"/>
          </a:xfrm>
        </p:spPr>
        <p:txBody>
          <a:bodyPr>
            <a:noAutofit/>
          </a:bodyPr>
          <a:lstStyle/>
          <a:p>
            <a:pPr algn="just"/>
            <a:r>
              <a:rPr lang="es-ES" sz="2400" b="1" dirty="0" smtClean="0">
                <a:solidFill>
                  <a:schemeClr val="bg2">
                    <a:lumMod val="10000"/>
                  </a:schemeClr>
                </a:solidFill>
                <a:latin typeface="Neo Sans" charset="0"/>
                <a:ea typeface="Neo Sans" charset="0"/>
                <a:cs typeface="Neo Sans" charset="0"/>
              </a:rPr>
              <a:t>Las </a:t>
            </a:r>
            <a:r>
              <a:rPr lang="es-ES" sz="2400" b="1" dirty="0">
                <a:solidFill>
                  <a:schemeClr val="bg2">
                    <a:lumMod val="10000"/>
                  </a:schemeClr>
                </a:solidFill>
                <a:latin typeface="Neo Sans" charset="0"/>
                <a:ea typeface="Neo Sans" charset="0"/>
                <a:cs typeface="Neo Sans" charset="0"/>
              </a:rPr>
              <a:t>mediciones son realizadas por técnicos superiores en Prevención </a:t>
            </a:r>
            <a:r>
              <a:rPr lang="es-ES" sz="2400" b="1" dirty="0" smtClean="0">
                <a:solidFill>
                  <a:schemeClr val="bg2">
                    <a:lumMod val="10000"/>
                  </a:schemeClr>
                </a:solidFill>
                <a:latin typeface="Neo Sans" charset="0"/>
                <a:ea typeface="Neo Sans" charset="0"/>
                <a:cs typeface="Neo Sans" charset="0"/>
              </a:rPr>
              <a:t>de riesgos laborales con la especialidad de Higiene Industrial. Para garantizar la representatividad de los resultados, se estudia en cada caso la estrategia de medición más adecuada, seleccionando los puntos de medición necesarios, su ubicación, número de mediciones por punto, su duración, etc.</a:t>
            </a:r>
          </a:p>
          <a:p>
            <a:r>
              <a:rPr lang="es-ES" sz="2400" b="1" dirty="0" smtClean="0">
                <a:solidFill>
                  <a:schemeClr val="bg2">
                    <a:lumMod val="10000"/>
                  </a:schemeClr>
                </a:solidFill>
                <a:latin typeface="Neo Sans" charset="0"/>
                <a:ea typeface="Neo Sans" charset="0"/>
                <a:cs typeface="Neo Sans" charset="0"/>
              </a:rPr>
              <a:t>Con </a:t>
            </a:r>
            <a:r>
              <a:rPr lang="es-ES" sz="2400" b="1" dirty="0">
                <a:solidFill>
                  <a:schemeClr val="bg2">
                    <a:lumMod val="10000"/>
                  </a:schemeClr>
                </a:solidFill>
                <a:latin typeface="Neo Sans" charset="0"/>
                <a:ea typeface="Neo Sans" charset="0"/>
                <a:cs typeface="Neo Sans" charset="0"/>
              </a:rPr>
              <a:t>los resultados </a:t>
            </a:r>
            <a:r>
              <a:rPr lang="es-ES" sz="2400" b="1" dirty="0" smtClean="0">
                <a:solidFill>
                  <a:schemeClr val="bg2">
                    <a:lumMod val="10000"/>
                  </a:schemeClr>
                </a:solidFill>
                <a:latin typeface="Neo Sans" charset="0"/>
                <a:ea typeface="Neo Sans" charset="0"/>
                <a:cs typeface="Neo Sans" charset="0"/>
              </a:rPr>
              <a:t>obtenidos </a:t>
            </a:r>
            <a:r>
              <a:rPr lang="es-ES" sz="2400" b="1" dirty="0">
                <a:solidFill>
                  <a:schemeClr val="bg2">
                    <a:lumMod val="10000"/>
                  </a:schemeClr>
                </a:solidFill>
                <a:latin typeface="Neo Sans" charset="0"/>
                <a:ea typeface="Neo Sans" charset="0"/>
                <a:cs typeface="Neo Sans" charset="0"/>
              </a:rPr>
              <a:t>se </a:t>
            </a:r>
            <a:r>
              <a:rPr lang="es-ES" sz="2400" b="1" dirty="0" smtClean="0">
                <a:solidFill>
                  <a:schemeClr val="bg2">
                    <a:lumMod val="10000"/>
                  </a:schemeClr>
                </a:solidFill>
                <a:latin typeface="Neo Sans" charset="0"/>
                <a:ea typeface="Neo Sans" charset="0"/>
                <a:cs typeface="Neo Sans" charset="0"/>
              </a:rPr>
              <a:t>elabora un informe en el que se representan gráficamente los niveles </a:t>
            </a:r>
            <a:r>
              <a:rPr lang="es-ES" sz="2400" b="1" dirty="0">
                <a:solidFill>
                  <a:schemeClr val="bg2">
                    <a:lumMod val="10000"/>
                  </a:schemeClr>
                </a:solidFill>
                <a:latin typeface="Neo Sans" charset="0"/>
                <a:ea typeface="Neo Sans" charset="0"/>
                <a:cs typeface="Neo Sans" charset="0"/>
              </a:rPr>
              <a:t>de los parámetros </a:t>
            </a:r>
            <a:r>
              <a:rPr lang="es-ES" sz="2400" b="1" dirty="0" smtClean="0">
                <a:solidFill>
                  <a:schemeClr val="bg2">
                    <a:lumMod val="10000"/>
                  </a:schemeClr>
                </a:solidFill>
                <a:latin typeface="Neo Sans" charset="0"/>
                <a:ea typeface="Neo Sans" charset="0"/>
                <a:cs typeface="Neo Sans" charset="0"/>
              </a:rPr>
              <a:t>medidos sobre los planos de las áreas correspondientes.</a:t>
            </a:r>
          </a:p>
          <a:p>
            <a:r>
              <a:rPr lang="es-ES" sz="2400" b="1" dirty="0" smtClean="0">
                <a:solidFill>
                  <a:schemeClr val="bg2">
                    <a:lumMod val="10000"/>
                  </a:schemeClr>
                </a:solidFill>
                <a:latin typeface="Neo Sans" charset="0"/>
                <a:ea typeface="Neo Sans" charset="0"/>
                <a:cs typeface="Neo Sans" charset="0"/>
              </a:rPr>
              <a:t>de ruido.</a:t>
            </a:r>
            <a:endParaRPr lang="es-ES" sz="2400" b="1" dirty="0">
              <a:solidFill>
                <a:schemeClr val="bg2">
                  <a:lumMod val="10000"/>
                </a:schemeClr>
              </a:solidFill>
              <a:latin typeface="Neo Sans" charset="0"/>
              <a:ea typeface="Neo Sans" charset="0"/>
              <a:cs typeface="Neo Sans" charset="0"/>
            </a:endParaRPr>
          </a:p>
        </p:txBody>
      </p:sp>
      <p:pic>
        <p:nvPicPr>
          <p:cNvPr id="20482" name="Picture 2" descr="D:\olmo50\Escritorio\mapas-predictivos-en-industria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1850" y="4399320"/>
            <a:ext cx="3619500" cy="2362200"/>
          </a:xfrm>
          <a:prstGeom prst="rect">
            <a:avLst/>
          </a:prstGeom>
          <a:noFill/>
          <a:extLst>
            <a:ext uri="{909E8E84-426E-40DD-AFC4-6F175D3DCCD1}">
              <a14:hiddenFill xmlns:a14="http://schemas.microsoft.com/office/drawing/2010/main">
                <a:solidFill>
                  <a:srgbClr val="FFFFFF"/>
                </a:solidFill>
              </a14:hiddenFill>
            </a:ext>
          </a:extLst>
        </p:spPr>
      </p:pic>
      <p:sp>
        <p:nvSpPr>
          <p:cNvPr id="12" name="Marcador de contenido 5"/>
          <p:cNvSpPr txBox="1">
            <a:spLocks/>
          </p:cNvSpPr>
          <p:nvPr/>
        </p:nvSpPr>
        <p:spPr>
          <a:xfrm>
            <a:off x="254000" y="4618432"/>
            <a:ext cx="8235950" cy="2264968"/>
          </a:xfrm>
          <a:prstGeom prst="rect">
            <a:avLst/>
          </a:prstGeom>
        </p:spPr>
        <p:txBody>
          <a:bodyPr vert="horz" lIns="0" tIns="45720" rIns="0" bIns="45720" rtlCol="0">
            <a:noAutofit/>
          </a:bodyPr>
          <a:lstStyle>
            <a:lvl1pPr marL="0" indent="0" algn="l" defTabSz="457337" rtl="0" eaLnBrk="1" latinLnBrk="0" hangingPunct="1">
              <a:spcBef>
                <a:spcPct val="20000"/>
              </a:spcBef>
              <a:buClr>
                <a:schemeClr val="accent1"/>
              </a:buClr>
              <a:buFont typeface="Wingdings" charset="2"/>
              <a:buNone/>
              <a:defRPr sz="1400" kern="1200">
                <a:solidFill>
                  <a:schemeClr val="tx1"/>
                </a:solidFill>
                <a:latin typeface="+mn-lt"/>
                <a:ea typeface="+mn-ea"/>
                <a:cs typeface="+mn-cs"/>
              </a:defRPr>
            </a:lvl1pPr>
            <a:lvl2pPr marL="633790" indent="-248475" algn="l" defTabSz="457337" rtl="0" eaLnBrk="1" latinLnBrk="0" hangingPunct="1">
              <a:spcBef>
                <a:spcPct val="20000"/>
              </a:spcBef>
              <a:buClr>
                <a:schemeClr val="accent1"/>
              </a:buClr>
              <a:buFont typeface="Wingdings" charset="2"/>
              <a:buChar char="Ø"/>
              <a:defRPr sz="1400" kern="1200">
                <a:solidFill>
                  <a:schemeClr val="tx1"/>
                </a:solidFill>
                <a:latin typeface="+mn-lt"/>
                <a:ea typeface="+mn-ea"/>
                <a:cs typeface="+mn-cs"/>
              </a:defRPr>
            </a:lvl2pPr>
            <a:lvl3pPr marL="1037111" indent="-158448" algn="l" defTabSz="457337" rtl="0" eaLnBrk="1" latinLnBrk="0" hangingPunct="1">
              <a:spcBef>
                <a:spcPct val="20000"/>
              </a:spcBef>
              <a:buClr>
                <a:schemeClr val="accent2"/>
              </a:buClr>
              <a:buFont typeface="Wingdings" charset="2"/>
              <a:buChar char="§"/>
              <a:defRPr sz="1400" kern="1200">
                <a:solidFill>
                  <a:schemeClr val="tx1"/>
                </a:solidFill>
                <a:latin typeface="+mn-lt"/>
                <a:ea typeface="+mn-ea"/>
                <a:cs typeface="+mn-cs"/>
              </a:defRPr>
            </a:lvl3pPr>
            <a:lvl4pPr marL="1494448" indent="-158448" algn="l" defTabSz="457337"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987796" indent="-158448" algn="l" defTabSz="457337"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2515354" indent="-228669" algn="l" defTabSz="457337" rtl="0" eaLnBrk="1" latinLnBrk="0" hangingPunct="1">
              <a:spcBef>
                <a:spcPct val="20000"/>
              </a:spcBef>
              <a:buFont typeface="Arial"/>
              <a:buChar char="•"/>
              <a:defRPr sz="2001" kern="1200">
                <a:solidFill>
                  <a:schemeClr val="tx1"/>
                </a:solidFill>
                <a:latin typeface="+mn-lt"/>
                <a:ea typeface="+mn-ea"/>
                <a:cs typeface="+mn-cs"/>
              </a:defRPr>
            </a:lvl6pPr>
            <a:lvl7pPr marL="2972692" indent="-228669" algn="l" defTabSz="457337" rtl="0" eaLnBrk="1" latinLnBrk="0" hangingPunct="1">
              <a:spcBef>
                <a:spcPct val="20000"/>
              </a:spcBef>
              <a:buFont typeface="Arial"/>
              <a:buChar char="•"/>
              <a:defRPr sz="2001" kern="1200">
                <a:solidFill>
                  <a:schemeClr val="tx1"/>
                </a:solidFill>
                <a:latin typeface="+mn-lt"/>
                <a:ea typeface="+mn-ea"/>
                <a:cs typeface="+mn-cs"/>
              </a:defRPr>
            </a:lvl7pPr>
            <a:lvl8pPr marL="3430029" indent="-228669" algn="l" defTabSz="457337" rtl="0" eaLnBrk="1" latinLnBrk="0" hangingPunct="1">
              <a:spcBef>
                <a:spcPct val="20000"/>
              </a:spcBef>
              <a:buFont typeface="Arial"/>
              <a:buChar char="•"/>
              <a:defRPr sz="2001" kern="1200">
                <a:solidFill>
                  <a:schemeClr val="tx1"/>
                </a:solidFill>
                <a:latin typeface="+mn-lt"/>
                <a:ea typeface="+mn-ea"/>
                <a:cs typeface="+mn-cs"/>
              </a:defRPr>
            </a:lvl8pPr>
            <a:lvl9pPr marL="3887366" indent="-228669" algn="l" defTabSz="457337" rtl="0" eaLnBrk="1" latinLnBrk="0" hangingPunct="1">
              <a:spcBef>
                <a:spcPct val="20000"/>
              </a:spcBef>
              <a:buFont typeface="Arial"/>
              <a:buChar char="•"/>
              <a:defRPr sz="2001" kern="1200">
                <a:solidFill>
                  <a:schemeClr val="tx1"/>
                </a:solidFill>
                <a:latin typeface="+mn-lt"/>
                <a:ea typeface="+mn-ea"/>
                <a:cs typeface="+mn-cs"/>
              </a:defRPr>
            </a:lvl9pPr>
          </a:lstStyle>
          <a:p>
            <a:r>
              <a:rPr lang="es-ES_tradnl" sz="2400" b="1" dirty="0" smtClean="0">
                <a:solidFill>
                  <a:schemeClr val="bg2">
                    <a:lumMod val="10000"/>
                  </a:schemeClr>
                </a:solidFill>
                <a:latin typeface="Neo Sans" charset="0"/>
                <a:ea typeface="Neo Sans" charset="0"/>
                <a:cs typeface="Neo Sans" charset="0"/>
              </a:rPr>
              <a:t>Las </a:t>
            </a:r>
            <a:r>
              <a:rPr lang="es-ES" sz="2400" b="1" dirty="0" smtClean="0">
                <a:solidFill>
                  <a:schemeClr val="bg2">
                    <a:lumMod val="10000"/>
                  </a:schemeClr>
                </a:solidFill>
                <a:latin typeface="Neo Sans" charset="0"/>
                <a:ea typeface="Neo Sans" charset="0"/>
                <a:cs typeface="Neo Sans" charset="0"/>
              </a:rPr>
              <a:t>herramientas informáticas disponibles permiten, mediante el análisis y tratamiento de los datos obtenidos en las mediciones, diferenciar mediante colores las distintas zonas en función de los niveles de ruido.</a:t>
            </a:r>
            <a:endParaRPr lang="es-ES" sz="2400" b="1" dirty="0">
              <a:solidFill>
                <a:schemeClr val="bg2">
                  <a:lumMod val="10000"/>
                </a:schemeClr>
              </a:solidFill>
              <a:latin typeface="Neo Sans" charset="0"/>
              <a:ea typeface="Neo Sans" charset="0"/>
              <a:cs typeface="Neo Sans" charset="0"/>
            </a:endParaRPr>
          </a:p>
        </p:txBody>
      </p:sp>
    </p:spTree>
    <p:extLst>
      <p:ext uri="{BB962C8B-B14F-4D97-AF65-F5344CB8AC3E}">
        <p14:creationId xmlns:p14="http://schemas.microsoft.com/office/powerpoint/2010/main" val="3927664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80000"/>
              </a:lnSpc>
              <a:spcBef>
                <a:spcPct val="0"/>
              </a:spcBef>
              <a:buFontTx/>
              <a:buNone/>
            </a:pPr>
            <a:endParaRPr lang="es-ES" altLang="es-ES" b="1" dirty="0">
              <a:solidFill>
                <a:schemeClr val="accent2"/>
              </a:solidFill>
            </a:endParaRPr>
          </a:p>
        </p:txBody>
      </p:sp>
      <p:pic>
        <p:nvPicPr>
          <p:cNvPr id="10"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42</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Control de ruido</a:t>
            </a:r>
            <a:endParaRPr lang="es-ES_tradnl" sz="3200" dirty="0"/>
          </a:p>
        </p:txBody>
      </p:sp>
      <p:sp>
        <p:nvSpPr>
          <p:cNvPr id="7" name="6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Marcador de contenido 5"/>
          <p:cNvSpPr>
            <a:spLocks noGrp="1"/>
          </p:cNvSpPr>
          <p:nvPr>
            <p:ph sz="quarter" idx="16"/>
          </p:nvPr>
        </p:nvSpPr>
        <p:spPr>
          <a:xfrm>
            <a:off x="5737304" y="2868447"/>
            <a:ext cx="5972096" cy="2081935"/>
          </a:xfrm>
        </p:spPr>
        <p:txBody>
          <a:bodyPr>
            <a:normAutofit/>
          </a:bodyPr>
          <a:lstStyle/>
          <a:p>
            <a:pPr algn="just"/>
            <a:r>
              <a:rPr lang="es-ES" sz="2800" b="1" dirty="0" smtClean="0">
                <a:solidFill>
                  <a:schemeClr val="bg2">
                    <a:lumMod val="10000"/>
                  </a:schemeClr>
                </a:solidFill>
                <a:latin typeface="Neo Sans" charset="0"/>
                <a:ea typeface="Neo Sans" charset="0"/>
                <a:cs typeface="Neo Sans" charset="0"/>
              </a:rPr>
              <a:t>Realización de estudios de control de ruido con el objetivo de reducir los niveles de exposición de los trabajadores.</a:t>
            </a:r>
            <a:endParaRPr lang="es-ES" sz="2800" b="1" dirty="0">
              <a:solidFill>
                <a:schemeClr val="bg2">
                  <a:lumMod val="10000"/>
                </a:schemeClr>
              </a:solidFill>
              <a:latin typeface="Neo Sans" charset="0"/>
              <a:ea typeface="Neo Sans" charset="0"/>
              <a:cs typeface="Neo Sans" charset="0"/>
            </a:endParaRPr>
          </a:p>
        </p:txBody>
      </p:sp>
      <p:sp>
        <p:nvSpPr>
          <p:cNvPr id="13" name="Marcador de contenido 5"/>
          <p:cNvSpPr txBox="1">
            <a:spLocks/>
          </p:cNvSpPr>
          <p:nvPr/>
        </p:nvSpPr>
        <p:spPr>
          <a:xfrm>
            <a:off x="259239" y="2653570"/>
            <a:ext cx="10702131" cy="4113935"/>
          </a:xfrm>
          <a:prstGeom prst="rect">
            <a:avLst/>
          </a:prstGeom>
        </p:spPr>
        <p:txBody>
          <a:bodyPr vert="horz" lIns="0" tIns="45720" rIns="0" bIns="45720" rtlCol="0">
            <a:normAutofit/>
          </a:bodyPr>
          <a:lstStyle>
            <a:lvl1pPr marL="0" indent="0" algn="l" defTabSz="457337" rtl="0" eaLnBrk="1" latinLnBrk="0" hangingPunct="1">
              <a:spcBef>
                <a:spcPct val="20000"/>
              </a:spcBef>
              <a:buClr>
                <a:schemeClr val="accent1"/>
              </a:buClr>
              <a:buFont typeface="Wingdings" charset="2"/>
              <a:buNone/>
              <a:defRPr sz="1400" kern="1200">
                <a:solidFill>
                  <a:schemeClr val="tx1"/>
                </a:solidFill>
                <a:latin typeface="+mn-lt"/>
                <a:ea typeface="+mn-ea"/>
                <a:cs typeface="+mn-cs"/>
              </a:defRPr>
            </a:lvl1pPr>
            <a:lvl2pPr marL="633790" indent="-248475" algn="l" defTabSz="457337" rtl="0" eaLnBrk="1" latinLnBrk="0" hangingPunct="1">
              <a:spcBef>
                <a:spcPct val="20000"/>
              </a:spcBef>
              <a:buClr>
                <a:schemeClr val="accent1"/>
              </a:buClr>
              <a:buFont typeface="Wingdings" charset="2"/>
              <a:buChar char="Ø"/>
              <a:defRPr sz="1400" kern="1200">
                <a:solidFill>
                  <a:schemeClr val="tx1"/>
                </a:solidFill>
                <a:latin typeface="+mn-lt"/>
                <a:ea typeface="+mn-ea"/>
                <a:cs typeface="+mn-cs"/>
              </a:defRPr>
            </a:lvl2pPr>
            <a:lvl3pPr marL="1037111" indent="-158448" algn="l" defTabSz="457337" rtl="0" eaLnBrk="1" latinLnBrk="0" hangingPunct="1">
              <a:spcBef>
                <a:spcPct val="20000"/>
              </a:spcBef>
              <a:buClr>
                <a:schemeClr val="accent2"/>
              </a:buClr>
              <a:buFont typeface="Wingdings" charset="2"/>
              <a:buChar char="§"/>
              <a:defRPr sz="1400" kern="1200">
                <a:solidFill>
                  <a:schemeClr val="tx1"/>
                </a:solidFill>
                <a:latin typeface="+mn-lt"/>
                <a:ea typeface="+mn-ea"/>
                <a:cs typeface="+mn-cs"/>
              </a:defRPr>
            </a:lvl3pPr>
            <a:lvl4pPr marL="1494448" indent="-158448" algn="l" defTabSz="457337"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987796" indent="-158448" algn="l" defTabSz="457337"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2515354" indent="-228669" algn="l" defTabSz="457337" rtl="0" eaLnBrk="1" latinLnBrk="0" hangingPunct="1">
              <a:spcBef>
                <a:spcPct val="20000"/>
              </a:spcBef>
              <a:buFont typeface="Arial"/>
              <a:buChar char="•"/>
              <a:defRPr sz="2001" kern="1200">
                <a:solidFill>
                  <a:schemeClr val="tx1"/>
                </a:solidFill>
                <a:latin typeface="+mn-lt"/>
                <a:ea typeface="+mn-ea"/>
                <a:cs typeface="+mn-cs"/>
              </a:defRPr>
            </a:lvl6pPr>
            <a:lvl7pPr marL="2972692" indent="-228669" algn="l" defTabSz="457337" rtl="0" eaLnBrk="1" latinLnBrk="0" hangingPunct="1">
              <a:spcBef>
                <a:spcPct val="20000"/>
              </a:spcBef>
              <a:buFont typeface="Arial"/>
              <a:buChar char="•"/>
              <a:defRPr sz="2001" kern="1200">
                <a:solidFill>
                  <a:schemeClr val="tx1"/>
                </a:solidFill>
                <a:latin typeface="+mn-lt"/>
                <a:ea typeface="+mn-ea"/>
                <a:cs typeface="+mn-cs"/>
              </a:defRPr>
            </a:lvl7pPr>
            <a:lvl8pPr marL="3430029" indent="-228669" algn="l" defTabSz="457337" rtl="0" eaLnBrk="1" latinLnBrk="0" hangingPunct="1">
              <a:spcBef>
                <a:spcPct val="20000"/>
              </a:spcBef>
              <a:buFont typeface="Arial"/>
              <a:buChar char="•"/>
              <a:defRPr sz="2001" kern="1200">
                <a:solidFill>
                  <a:schemeClr val="tx1"/>
                </a:solidFill>
                <a:latin typeface="+mn-lt"/>
                <a:ea typeface="+mn-ea"/>
                <a:cs typeface="+mn-cs"/>
              </a:defRPr>
            </a:lvl8pPr>
            <a:lvl9pPr marL="3887366" indent="-228669" algn="l" defTabSz="457337" rtl="0" eaLnBrk="1" latinLnBrk="0" hangingPunct="1">
              <a:spcBef>
                <a:spcPct val="20000"/>
              </a:spcBef>
              <a:buFont typeface="Arial"/>
              <a:buChar char="•"/>
              <a:defRPr sz="2001" kern="1200">
                <a:solidFill>
                  <a:schemeClr val="tx1"/>
                </a:solidFill>
                <a:latin typeface="+mn-lt"/>
                <a:ea typeface="+mn-ea"/>
                <a:cs typeface="+mn-cs"/>
              </a:defRPr>
            </a:lvl9pPr>
          </a:lstStyle>
          <a:p>
            <a:endParaRPr lang="es-ES_tradnl" dirty="0"/>
          </a:p>
        </p:txBody>
      </p:sp>
      <p:pic>
        <p:nvPicPr>
          <p:cNvPr id="12" name="Picture 7" descr="IM0006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600" y="1744859"/>
            <a:ext cx="5410200" cy="4329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7622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80000"/>
              </a:lnSpc>
              <a:spcBef>
                <a:spcPct val="0"/>
              </a:spcBef>
              <a:buFontTx/>
              <a:buNone/>
            </a:pPr>
            <a:endParaRPr lang="es-ES" altLang="es-ES" b="1" dirty="0">
              <a:solidFill>
                <a:schemeClr val="accent2"/>
              </a:solidFill>
            </a:endParaRPr>
          </a:p>
        </p:txBody>
      </p:sp>
      <p:pic>
        <p:nvPicPr>
          <p:cNvPr id="10" name="Picture 4" descr="D:\olmo50\Mis Documentos ( Local )\Documentacion trabajo\logo_quironprevencion_alta_peq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40" y="6478110"/>
            <a:ext cx="2461260" cy="37989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43</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0"/>
          </p:nvPr>
        </p:nvSpPr>
        <p:spPr/>
        <p:txBody>
          <a:bodyPr/>
          <a:lstStyle/>
          <a:p>
            <a:pPr marL="108000" indent="0">
              <a:buNone/>
            </a:pPr>
            <a:r>
              <a:rPr lang="es-ES_tradnl" sz="3200" dirty="0" smtClean="0"/>
              <a:t>Confort acústico</a:t>
            </a:r>
            <a:endParaRPr lang="es-ES_tradnl" sz="3200" dirty="0"/>
          </a:p>
        </p:txBody>
      </p:sp>
      <p:sp>
        <p:nvSpPr>
          <p:cNvPr id="7" name="6 Rectángulo"/>
          <p:cNvSpPr/>
          <p:nvPr/>
        </p:nvSpPr>
        <p:spPr>
          <a:xfrm>
            <a:off x="0" y="960832"/>
            <a:ext cx="12192000" cy="5897168"/>
          </a:xfrm>
          <a:prstGeom prst="rect">
            <a:avLst/>
          </a:prstGeom>
          <a:solidFill>
            <a:schemeClr val="bg1">
              <a:lumMod val="9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Marcador de contenido 5"/>
          <p:cNvSpPr>
            <a:spLocks noGrp="1"/>
          </p:cNvSpPr>
          <p:nvPr>
            <p:ph sz="quarter" idx="16"/>
          </p:nvPr>
        </p:nvSpPr>
        <p:spPr>
          <a:xfrm>
            <a:off x="5737304" y="2653570"/>
            <a:ext cx="6238796" cy="2756630"/>
          </a:xfrm>
        </p:spPr>
        <p:txBody>
          <a:bodyPr>
            <a:normAutofit/>
          </a:bodyPr>
          <a:lstStyle/>
          <a:p>
            <a:pPr algn="just"/>
            <a:r>
              <a:rPr lang="es-ES" sz="2800" b="1" dirty="0" smtClean="0">
                <a:solidFill>
                  <a:schemeClr val="bg2">
                    <a:lumMod val="10000"/>
                  </a:schemeClr>
                </a:solidFill>
                <a:latin typeface="Neo Sans" charset="0"/>
                <a:ea typeface="Neo Sans" charset="0"/>
                <a:cs typeface="Neo Sans" charset="0"/>
              </a:rPr>
              <a:t>Realización de estudios de confort acústico con el objetivo de valorar niveles de ruido de fondo, inteligibilidad de la palabra, comunicación verbal,  tiempo de reverberación…</a:t>
            </a:r>
          </a:p>
        </p:txBody>
      </p:sp>
      <p:sp>
        <p:nvSpPr>
          <p:cNvPr id="13" name="Marcador de contenido 5"/>
          <p:cNvSpPr txBox="1">
            <a:spLocks/>
          </p:cNvSpPr>
          <p:nvPr/>
        </p:nvSpPr>
        <p:spPr>
          <a:xfrm>
            <a:off x="259239" y="2653570"/>
            <a:ext cx="10702131" cy="4113935"/>
          </a:xfrm>
          <a:prstGeom prst="rect">
            <a:avLst/>
          </a:prstGeom>
        </p:spPr>
        <p:txBody>
          <a:bodyPr vert="horz" lIns="0" tIns="45720" rIns="0" bIns="45720" rtlCol="0">
            <a:normAutofit/>
          </a:bodyPr>
          <a:lstStyle>
            <a:lvl1pPr marL="0" indent="0" algn="l" defTabSz="457337" rtl="0" eaLnBrk="1" latinLnBrk="0" hangingPunct="1">
              <a:spcBef>
                <a:spcPct val="20000"/>
              </a:spcBef>
              <a:buClr>
                <a:schemeClr val="accent1"/>
              </a:buClr>
              <a:buFont typeface="Wingdings" charset="2"/>
              <a:buNone/>
              <a:defRPr sz="1400" kern="1200">
                <a:solidFill>
                  <a:schemeClr val="tx1"/>
                </a:solidFill>
                <a:latin typeface="+mn-lt"/>
                <a:ea typeface="+mn-ea"/>
                <a:cs typeface="+mn-cs"/>
              </a:defRPr>
            </a:lvl1pPr>
            <a:lvl2pPr marL="633790" indent="-248475" algn="l" defTabSz="457337" rtl="0" eaLnBrk="1" latinLnBrk="0" hangingPunct="1">
              <a:spcBef>
                <a:spcPct val="20000"/>
              </a:spcBef>
              <a:buClr>
                <a:schemeClr val="accent1"/>
              </a:buClr>
              <a:buFont typeface="Wingdings" charset="2"/>
              <a:buChar char="Ø"/>
              <a:defRPr sz="1400" kern="1200">
                <a:solidFill>
                  <a:schemeClr val="tx1"/>
                </a:solidFill>
                <a:latin typeface="+mn-lt"/>
                <a:ea typeface="+mn-ea"/>
                <a:cs typeface="+mn-cs"/>
              </a:defRPr>
            </a:lvl2pPr>
            <a:lvl3pPr marL="1037111" indent="-158448" algn="l" defTabSz="457337" rtl="0" eaLnBrk="1" latinLnBrk="0" hangingPunct="1">
              <a:spcBef>
                <a:spcPct val="20000"/>
              </a:spcBef>
              <a:buClr>
                <a:schemeClr val="accent2"/>
              </a:buClr>
              <a:buFont typeface="Wingdings" charset="2"/>
              <a:buChar char="§"/>
              <a:defRPr sz="1400" kern="1200">
                <a:solidFill>
                  <a:schemeClr val="tx1"/>
                </a:solidFill>
                <a:latin typeface="+mn-lt"/>
                <a:ea typeface="+mn-ea"/>
                <a:cs typeface="+mn-cs"/>
              </a:defRPr>
            </a:lvl3pPr>
            <a:lvl4pPr marL="1494448" indent="-158448" algn="l" defTabSz="457337"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987796" indent="-158448" algn="l" defTabSz="457337"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2515354" indent="-228669" algn="l" defTabSz="457337" rtl="0" eaLnBrk="1" latinLnBrk="0" hangingPunct="1">
              <a:spcBef>
                <a:spcPct val="20000"/>
              </a:spcBef>
              <a:buFont typeface="Arial"/>
              <a:buChar char="•"/>
              <a:defRPr sz="2001" kern="1200">
                <a:solidFill>
                  <a:schemeClr val="tx1"/>
                </a:solidFill>
                <a:latin typeface="+mn-lt"/>
                <a:ea typeface="+mn-ea"/>
                <a:cs typeface="+mn-cs"/>
              </a:defRPr>
            </a:lvl6pPr>
            <a:lvl7pPr marL="2972692" indent="-228669" algn="l" defTabSz="457337" rtl="0" eaLnBrk="1" latinLnBrk="0" hangingPunct="1">
              <a:spcBef>
                <a:spcPct val="20000"/>
              </a:spcBef>
              <a:buFont typeface="Arial"/>
              <a:buChar char="•"/>
              <a:defRPr sz="2001" kern="1200">
                <a:solidFill>
                  <a:schemeClr val="tx1"/>
                </a:solidFill>
                <a:latin typeface="+mn-lt"/>
                <a:ea typeface="+mn-ea"/>
                <a:cs typeface="+mn-cs"/>
              </a:defRPr>
            </a:lvl7pPr>
            <a:lvl8pPr marL="3430029" indent="-228669" algn="l" defTabSz="457337" rtl="0" eaLnBrk="1" latinLnBrk="0" hangingPunct="1">
              <a:spcBef>
                <a:spcPct val="20000"/>
              </a:spcBef>
              <a:buFont typeface="Arial"/>
              <a:buChar char="•"/>
              <a:defRPr sz="2001" kern="1200">
                <a:solidFill>
                  <a:schemeClr val="tx1"/>
                </a:solidFill>
                <a:latin typeface="+mn-lt"/>
                <a:ea typeface="+mn-ea"/>
                <a:cs typeface="+mn-cs"/>
              </a:defRPr>
            </a:lvl8pPr>
            <a:lvl9pPr marL="3887366" indent="-228669" algn="l" defTabSz="457337" rtl="0" eaLnBrk="1" latinLnBrk="0" hangingPunct="1">
              <a:spcBef>
                <a:spcPct val="20000"/>
              </a:spcBef>
              <a:buFont typeface="Arial"/>
              <a:buChar char="•"/>
              <a:defRPr sz="2001" kern="1200">
                <a:solidFill>
                  <a:schemeClr val="tx1"/>
                </a:solidFill>
                <a:latin typeface="+mn-lt"/>
                <a:ea typeface="+mn-ea"/>
                <a:cs typeface="+mn-cs"/>
              </a:defRPr>
            </a:lvl9pPr>
          </a:lstStyle>
          <a:p>
            <a:endParaRPr lang="es-ES_tradnl" dirty="0"/>
          </a:p>
        </p:txBody>
      </p:sp>
      <p:pic>
        <p:nvPicPr>
          <p:cNvPr id="14" name="Picture 1031"/>
          <p:cNvPicPr>
            <a:picLocks noChangeAspect="1" noChangeArrowheads="1"/>
          </p:cNvPicPr>
          <p:nvPr/>
        </p:nvPicPr>
        <p:blipFill>
          <a:blip r:embed="rId4">
            <a:extLst>
              <a:ext uri="{28A0092B-C50C-407E-A947-70E740481C1C}">
                <a14:useLocalDpi xmlns:a14="http://schemas.microsoft.com/office/drawing/2010/main" val="0"/>
              </a:ext>
            </a:extLst>
          </a:blip>
          <a:srcRect t="1753" r="1204"/>
          <a:stretch>
            <a:fillRect/>
          </a:stretch>
        </p:blipFill>
        <p:spPr bwMode="auto">
          <a:xfrm>
            <a:off x="106474" y="1878111"/>
            <a:ext cx="5503830" cy="4062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26963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959600" y="1601103"/>
            <a:ext cx="2133599" cy="830997"/>
          </a:xfrm>
          <a:prstGeom prst="rect">
            <a:avLst/>
          </a:prstGeom>
          <a:ln>
            <a:noFill/>
          </a:ln>
        </p:spPr>
        <p:txBody>
          <a:bodyPr vert="horz" wrap="square" lIns="91440" tIns="45720" rIns="91440" bIns="45720" rtlCol="0" anchor="ctr">
            <a:spAutoFit/>
          </a:bodyPr>
          <a:lstStyle/>
          <a:p>
            <a:pPr algn="ctr"/>
            <a:r>
              <a:rPr lang="es-ES_tradnl" sz="2400" dirty="0">
                <a:solidFill>
                  <a:schemeClr val="accent1"/>
                </a:solidFill>
                <a:latin typeface="neosans" charset="0"/>
              </a:rPr>
              <a:t>Muchas gracias</a:t>
            </a:r>
            <a:endParaRPr lang="es-ES_tradnl" sz="2400" dirty="0" smtClean="0">
              <a:solidFill>
                <a:schemeClr val="accent1"/>
              </a:solidFill>
              <a:latin typeface="neosans" charset="0"/>
            </a:endParaRPr>
          </a:p>
        </p:txBody>
      </p:sp>
      <p:sp>
        <p:nvSpPr>
          <p:cNvPr id="3" name="CuadroTexto 1"/>
          <p:cNvSpPr txBox="1"/>
          <p:nvPr/>
        </p:nvSpPr>
        <p:spPr>
          <a:xfrm>
            <a:off x="1803400" y="6010612"/>
            <a:ext cx="6019800" cy="830997"/>
          </a:xfrm>
          <a:prstGeom prst="rect">
            <a:avLst/>
          </a:prstGeom>
          <a:ln>
            <a:noFill/>
          </a:ln>
        </p:spPr>
        <p:txBody>
          <a:bodyPr vert="horz" wrap="square" lIns="91440" tIns="45720" rIns="91440" bIns="45720" rtlCol="0" anchor="ctr">
            <a:spAutoFit/>
          </a:bodyPr>
          <a:lstStyle/>
          <a:p>
            <a:pPr algn="ctr"/>
            <a:r>
              <a:rPr lang="es-ES_tradnl" sz="2400" b="1" dirty="0" smtClean="0">
                <a:solidFill>
                  <a:schemeClr val="bg2">
                    <a:lumMod val="10000"/>
                  </a:schemeClr>
                </a:solidFill>
                <a:latin typeface="neosans" charset="0"/>
              </a:rPr>
              <a:t>Miguel Olmos Llorente </a:t>
            </a:r>
          </a:p>
          <a:p>
            <a:pPr algn="ctr"/>
            <a:r>
              <a:rPr lang="es-ES_tradnl" sz="2400" b="1" dirty="0" smtClean="0">
                <a:solidFill>
                  <a:schemeClr val="bg2">
                    <a:lumMod val="10000"/>
                  </a:schemeClr>
                </a:solidFill>
                <a:latin typeface="neosans" charset="0"/>
              </a:rPr>
              <a:t>miguel_olmos@quironprevencion.com</a:t>
            </a:r>
          </a:p>
        </p:txBody>
      </p:sp>
    </p:spTree>
    <p:extLst>
      <p:ext uri="{BB962C8B-B14F-4D97-AF65-F5344CB8AC3E}">
        <p14:creationId xmlns:p14="http://schemas.microsoft.com/office/powerpoint/2010/main" val="928110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959600" y="1601103"/>
            <a:ext cx="2133599" cy="830997"/>
          </a:xfrm>
          <a:prstGeom prst="rect">
            <a:avLst/>
          </a:prstGeom>
          <a:ln>
            <a:noFill/>
          </a:ln>
        </p:spPr>
        <p:txBody>
          <a:bodyPr vert="horz" wrap="square" lIns="91440" tIns="45720" rIns="91440" bIns="45720" rtlCol="0" anchor="ctr">
            <a:spAutoFit/>
          </a:bodyPr>
          <a:lstStyle/>
          <a:p>
            <a:pPr algn="ctr"/>
            <a:r>
              <a:rPr lang="es-ES_tradnl" sz="2400" dirty="0">
                <a:solidFill>
                  <a:schemeClr val="accent1"/>
                </a:solidFill>
                <a:latin typeface="neosans" charset="0"/>
              </a:rPr>
              <a:t>Muchas gracias</a:t>
            </a:r>
            <a:endParaRPr lang="es-ES_tradnl" sz="2400" dirty="0" smtClean="0">
              <a:solidFill>
                <a:schemeClr val="accent1"/>
              </a:solidFill>
              <a:latin typeface="neosans" charset="0"/>
            </a:endParaRPr>
          </a:p>
        </p:txBody>
      </p:sp>
      <p:sp>
        <p:nvSpPr>
          <p:cNvPr id="3" name="CuadroTexto 1"/>
          <p:cNvSpPr txBox="1"/>
          <p:nvPr/>
        </p:nvSpPr>
        <p:spPr>
          <a:xfrm>
            <a:off x="1803400" y="6010612"/>
            <a:ext cx="6019800" cy="830997"/>
          </a:xfrm>
          <a:prstGeom prst="rect">
            <a:avLst/>
          </a:prstGeom>
          <a:ln>
            <a:noFill/>
          </a:ln>
        </p:spPr>
        <p:txBody>
          <a:bodyPr vert="horz" wrap="square" lIns="91440" tIns="45720" rIns="91440" bIns="45720" rtlCol="0" anchor="ctr">
            <a:spAutoFit/>
          </a:bodyPr>
          <a:lstStyle/>
          <a:p>
            <a:pPr algn="ctr"/>
            <a:r>
              <a:rPr lang="es-ES_tradnl" sz="2400" b="1" dirty="0" smtClean="0">
                <a:solidFill>
                  <a:schemeClr val="bg2">
                    <a:lumMod val="10000"/>
                  </a:schemeClr>
                </a:solidFill>
                <a:latin typeface="neosans" charset="0"/>
              </a:rPr>
              <a:t>Miguel Olmos Llorente </a:t>
            </a:r>
          </a:p>
          <a:p>
            <a:pPr algn="ctr"/>
            <a:r>
              <a:rPr lang="es-ES_tradnl" sz="2400" b="1" dirty="0" smtClean="0">
                <a:solidFill>
                  <a:schemeClr val="bg2">
                    <a:lumMod val="10000"/>
                  </a:schemeClr>
                </a:solidFill>
                <a:latin typeface="neosans" charset="0"/>
              </a:rPr>
              <a:t>miguel_olmos@quironprevencion.com</a:t>
            </a:r>
          </a:p>
        </p:txBody>
      </p:sp>
    </p:spTree>
    <p:extLst>
      <p:ext uri="{BB962C8B-B14F-4D97-AF65-F5344CB8AC3E}">
        <p14:creationId xmlns:p14="http://schemas.microsoft.com/office/powerpoint/2010/main" val="388986113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959600" y="1601103"/>
            <a:ext cx="2133599" cy="830997"/>
          </a:xfrm>
          <a:prstGeom prst="rect">
            <a:avLst/>
          </a:prstGeom>
          <a:ln>
            <a:noFill/>
          </a:ln>
        </p:spPr>
        <p:txBody>
          <a:bodyPr vert="horz" wrap="square" lIns="91440" tIns="45720" rIns="91440" bIns="45720" rtlCol="0" anchor="ctr">
            <a:spAutoFit/>
          </a:bodyPr>
          <a:lstStyle/>
          <a:p>
            <a:pPr algn="ctr"/>
            <a:r>
              <a:rPr lang="es-ES_tradnl" sz="2400" dirty="0">
                <a:solidFill>
                  <a:schemeClr val="accent1"/>
                </a:solidFill>
                <a:latin typeface="neosans" charset="0"/>
              </a:rPr>
              <a:t>Muchas gracias</a:t>
            </a:r>
            <a:endParaRPr lang="es-ES_tradnl" sz="2400" dirty="0" smtClean="0">
              <a:solidFill>
                <a:schemeClr val="accent1"/>
              </a:solidFill>
              <a:latin typeface="neosans" charset="0"/>
            </a:endParaRPr>
          </a:p>
        </p:txBody>
      </p:sp>
      <p:sp>
        <p:nvSpPr>
          <p:cNvPr id="3" name="CuadroTexto 1"/>
          <p:cNvSpPr txBox="1"/>
          <p:nvPr/>
        </p:nvSpPr>
        <p:spPr>
          <a:xfrm>
            <a:off x="1803400" y="6010612"/>
            <a:ext cx="6019800" cy="830997"/>
          </a:xfrm>
          <a:prstGeom prst="rect">
            <a:avLst/>
          </a:prstGeom>
          <a:ln>
            <a:noFill/>
          </a:ln>
        </p:spPr>
        <p:txBody>
          <a:bodyPr vert="horz" wrap="square" lIns="91440" tIns="45720" rIns="91440" bIns="45720" rtlCol="0" anchor="ctr">
            <a:spAutoFit/>
          </a:bodyPr>
          <a:lstStyle/>
          <a:p>
            <a:pPr algn="ctr"/>
            <a:r>
              <a:rPr lang="es-ES_tradnl" sz="2400" b="1" dirty="0" smtClean="0">
                <a:solidFill>
                  <a:schemeClr val="bg2">
                    <a:lumMod val="10000"/>
                  </a:schemeClr>
                </a:solidFill>
                <a:latin typeface="neosans" charset="0"/>
              </a:rPr>
              <a:t>Miguel Olmos Llorente </a:t>
            </a:r>
          </a:p>
          <a:p>
            <a:pPr algn="ctr"/>
            <a:r>
              <a:rPr lang="es-ES_tradnl" sz="2400" b="1" dirty="0" smtClean="0">
                <a:solidFill>
                  <a:schemeClr val="bg2">
                    <a:lumMod val="10000"/>
                  </a:schemeClr>
                </a:solidFill>
                <a:latin typeface="neosans" charset="0"/>
              </a:rPr>
              <a:t>miguel_olmos@quironprevencion.com</a:t>
            </a:r>
          </a:p>
        </p:txBody>
      </p:sp>
    </p:spTree>
    <p:extLst>
      <p:ext uri="{BB962C8B-B14F-4D97-AF65-F5344CB8AC3E}">
        <p14:creationId xmlns:p14="http://schemas.microsoft.com/office/powerpoint/2010/main" val="388986113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959600" y="1601103"/>
            <a:ext cx="2133599" cy="830997"/>
          </a:xfrm>
          <a:prstGeom prst="rect">
            <a:avLst/>
          </a:prstGeom>
          <a:ln>
            <a:noFill/>
          </a:ln>
        </p:spPr>
        <p:txBody>
          <a:bodyPr vert="horz" wrap="square" lIns="91440" tIns="45720" rIns="91440" bIns="45720" rtlCol="0" anchor="ctr">
            <a:spAutoFit/>
          </a:bodyPr>
          <a:lstStyle/>
          <a:p>
            <a:pPr algn="ctr"/>
            <a:r>
              <a:rPr lang="es-ES_tradnl" sz="2400" dirty="0">
                <a:solidFill>
                  <a:schemeClr val="accent1"/>
                </a:solidFill>
                <a:latin typeface="neosans" charset="0"/>
              </a:rPr>
              <a:t>Muchas gracias</a:t>
            </a:r>
            <a:endParaRPr lang="es-ES_tradnl" sz="2400" dirty="0" smtClean="0">
              <a:solidFill>
                <a:schemeClr val="accent1"/>
              </a:solidFill>
              <a:latin typeface="neosans" charset="0"/>
            </a:endParaRPr>
          </a:p>
        </p:txBody>
      </p:sp>
      <p:sp>
        <p:nvSpPr>
          <p:cNvPr id="3" name="CuadroTexto 1"/>
          <p:cNvSpPr txBox="1"/>
          <p:nvPr/>
        </p:nvSpPr>
        <p:spPr>
          <a:xfrm>
            <a:off x="1803400" y="6010612"/>
            <a:ext cx="6019800" cy="830997"/>
          </a:xfrm>
          <a:prstGeom prst="rect">
            <a:avLst/>
          </a:prstGeom>
          <a:ln>
            <a:noFill/>
          </a:ln>
        </p:spPr>
        <p:txBody>
          <a:bodyPr vert="horz" wrap="square" lIns="91440" tIns="45720" rIns="91440" bIns="45720" rtlCol="0" anchor="ctr">
            <a:spAutoFit/>
          </a:bodyPr>
          <a:lstStyle/>
          <a:p>
            <a:pPr algn="ctr"/>
            <a:r>
              <a:rPr lang="es-ES_tradnl" sz="2400" b="1" dirty="0" smtClean="0">
                <a:solidFill>
                  <a:schemeClr val="bg2">
                    <a:lumMod val="10000"/>
                  </a:schemeClr>
                </a:solidFill>
                <a:latin typeface="neosans" charset="0"/>
              </a:rPr>
              <a:t>Miguel Olmos Llorente </a:t>
            </a:r>
          </a:p>
          <a:p>
            <a:pPr algn="ctr"/>
            <a:r>
              <a:rPr lang="es-ES_tradnl" sz="2400" b="1" dirty="0" smtClean="0">
                <a:solidFill>
                  <a:schemeClr val="bg2">
                    <a:lumMod val="10000"/>
                  </a:schemeClr>
                </a:solidFill>
                <a:latin typeface="neosans" charset="0"/>
              </a:rPr>
              <a:t>miguel_olmos@quironprevencion.com</a:t>
            </a:r>
          </a:p>
        </p:txBody>
      </p:sp>
    </p:spTree>
    <p:extLst>
      <p:ext uri="{BB962C8B-B14F-4D97-AF65-F5344CB8AC3E}">
        <p14:creationId xmlns:p14="http://schemas.microsoft.com/office/powerpoint/2010/main" val="388986113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pPr marL="0" indent="0">
              <a:buNone/>
            </a:pPr>
            <a:r>
              <a:rPr lang="es-ES_tradnl" dirty="0" smtClean="0">
                <a:solidFill>
                  <a:schemeClr val="accent4"/>
                </a:solidFill>
              </a:rPr>
              <a:t>10.</a:t>
            </a:r>
            <a:r>
              <a:rPr lang="es-ES_tradnl" dirty="0" smtClean="0"/>
              <a:t>Garantías de Liderazgo</a:t>
            </a:r>
            <a:endParaRPr lang="es-ES_tradnl" dirty="0"/>
          </a:p>
        </p:txBody>
      </p:sp>
    </p:spTree>
    <p:extLst>
      <p:ext uri="{BB962C8B-B14F-4D97-AF65-F5344CB8AC3E}">
        <p14:creationId xmlns:p14="http://schemas.microsoft.com/office/powerpoint/2010/main" val="10051221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endParaRPr lang="es-ES_tradnl"/>
          </a:p>
        </p:txBody>
      </p:sp>
    </p:spTree>
    <p:extLst>
      <p:ext uri="{BB962C8B-B14F-4D97-AF65-F5344CB8AC3E}">
        <p14:creationId xmlns:p14="http://schemas.microsoft.com/office/powerpoint/2010/main" val="20092824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endParaRPr lang="es-ES_tradnl"/>
          </a:p>
        </p:txBody>
      </p:sp>
    </p:spTree>
    <p:extLst>
      <p:ext uri="{BB962C8B-B14F-4D97-AF65-F5344CB8AC3E}">
        <p14:creationId xmlns:p14="http://schemas.microsoft.com/office/powerpoint/2010/main" val="39510643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endParaRPr lang="es-ES_tradnl"/>
          </a:p>
        </p:txBody>
      </p:sp>
      <p:sp>
        <p:nvSpPr>
          <p:cNvPr id="6" name="Marcador de número de diapositiva 5"/>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51</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4"/>
          </p:nvPr>
        </p:nvSpPr>
        <p:spPr/>
        <p:txBody>
          <a:bodyPr/>
          <a:lstStyle/>
          <a:p>
            <a:endParaRPr lang="es-ES_tradnl"/>
          </a:p>
        </p:txBody>
      </p:sp>
      <p:sp>
        <p:nvSpPr>
          <p:cNvPr id="4" name="Marcador de texto 3"/>
          <p:cNvSpPr>
            <a:spLocks noGrp="1"/>
          </p:cNvSpPr>
          <p:nvPr>
            <p:ph type="body" sz="quarter" idx="15"/>
          </p:nvPr>
        </p:nvSpPr>
        <p:spPr/>
        <p:txBody>
          <a:bodyPr/>
          <a:lstStyle/>
          <a:p>
            <a:endParaRPr lang="es-ES_tradnl"/>
          </a:p>
        </p:txBody>
      </p:sp>
      <p:sp>
        <p:nvSpPr>
          <p:cNvPr id="5" name="Marcador de contenido 4"/>
          <p:cNvSpPr>
            <a:spLocks noGrp="1"/>
          </p:cNvSpPr>
          <p:nvPr>
            <p:ph sz="quarter" idx="16"/>
          </p:nvPr>
        </p:nvSpPr>
        <p:spPr/>
        <p:txBody>
          <a:bodyPr/>
          <a:lstStyle/>
          <a:p>
            <a:endParaRPr lang="es-ES_tradnl"/>
          </a:p>
        </p:txBody>
      </p:sp>
    </p:spTree>
    <p:extLst>
      <p:ext uri="{BB962C8B-B14F-4D97-AF65-F5344CB8AC3E}">
        <p14:creationId xmlns:p14="http://schemas.microsoft.com/office/powerpoint/2010/main" val="8296200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endParaRPr lang="es-ES_tradnl"/>
          </a:p>
        </p:txBody>
      </p:sp>
    </p:spTree>
    <p:extLst>
      <p:ext uri="{BB962C8B-B14F-4D97-AF65-F5344CB8AC3E}">
        <p14:creationId xmlns:p14="http://schemas.microsoft.com/office/powerpoint/2010/main" val="19595877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endParaRPr lang="es-ES_tradnl"/>
          </a:p>
        </p:txBody>
      </p:sp>
      <p:sp>
        <p:nvSpPr>
          <p:cNvPr id="6" name="Marcador de número de diapositiva 5"/>
          <p:cNvSpPr>
            <a:spLocks noGrp="1"/>
          </p:cNvSpPr>
          <p:nvPr>
            <p:ph type="sldNum" sz="quarter" idx="12"/>
          </p:nvPr>
        </p:nvSpPr>
        <p:spPr/>
        <p:txBody>
          <a:bodyPr/>
          <a:lstStyle/>
          <a:p>
            <a:r>
              <a:rPr lang="es-ES" smtClean="0">
                <a:solidFill>
                  <a:schemeClr val="accent1"/>
                </a:solidFill>
              </a:rPr>
              <a:t>–</a:t>
            </a:r>
            <a:r>
              <a:rPr lang="es-ES" smtClean="0"/>
              <a:t> </a:t>
            </a:r>
            <a:fld id="{99AA182C-45DF-8A49-B3CA-6271E8C4F04A}" type="slidenum">
              <a:rPr lang="es-ES" smtClean="0"/>
              <a:pPr/>
              <a:t>53</a:t>
            </a:fld>
            <a:r>
              <a:rPr lang="es-ES" smtClean="0">
                <a:solidFill>
                  <a:srgbClr val="00B2A9"/>
                </a:solidFill>
              </a:rPr>
              <a:t> –</a:t>
            </a:r>
            <a:endParaRPr lang="es-ES" dirty="0">
              <a:solidFill>
                <a:srgbClr val="00B2A9"/>
              </a:solidFill>
            </a:endParaRPr>
          </a:p>
        </p:txBody>
      </p:sp>
      <p:sp>
        <p:nvSpPr>
          <p:cNvPr id="3" name="Marcador de texto 2"/>
          <p:cNvSpPr>
            <a:spLocks noGrp="1"/>
          </p:cNvSpPr>
          <p:nvPr>
            <p:ph type="body" sz="quarter" idx="14"/>
          </p:nvPr>
        </p:nvSpPr>
        <p:spPr/>
        <p:txBody>
          <a:bodyPr/>
          <a:lstStyle/>
          <a:p>
            <a:endParaRPr lang="es-ES_tradnl"/>
          </a:p>
        </p:txBody>
      </p:sp>
      <p:sp>
        <p:nvSpPr>
          <p:cNvPr id="4" name="Marcador de texto 3"/>
          <p:cNvSpPr>
            <a:spLocks noGrp="1"/>
          </p:cNvSpPr>
          <p:nvPr>
            <p:ph type="body" sz="quarter" idx="15"/>
          </p:nvPr>
        </p:nvSpPr>
        <p:spPr/>
        <p:txBody>
          <a:bodyPr/>
          <a:lstStyle/>
          <a:p>
            <a:endParaRPr lang="es-ES_tradnl"/>
          </a:p>
        </p:txBody>
      </p:sp>
      <p:sp>
        <p:nvSpPr>
          <p:cNvPr id="5" name="Marcador de contenido 4"/>
          <p:cNvSpPr>
            <a:spLocks noGrp="1"/>
          </p:cNvSpPr>
          <p:nvPr>
            <p:ph sz="quarter" idx="16"/>
          </p:nvPr>
        </p:nvSpPr>
        <p:spPr/>
        <p:txBody>
          <a:bodyPr/>
          <a:lstStyle/>
          <a:p>
            <a:endParaRPr lang="es-ES_tradnl"/>
          </a:p>
        </p:txBody>
      </p:sp>
    </p:spTree>
    <p:extLst>
      <p:ext uri="{BB962C8B-B14F-4D97-AF65-F5344CB8AC3E}">
        <p14:creationId xmlns:p14="http://schemas.microsoft.com/office/powerpoint/2010/main" val="9814483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endParaRPr lang="es-ES_tradnl"/>
          </a:p>
        </p:txBody>
      </p:sp>
    </p:spTree>
    <p:extLst>
      <p:ext uri="{BB962C8B-B14F-4D97-AF65-F5344CB8AC3E}">
        <p14:creationId xmlns:p14="http://schemas.microsoft.com/office/powerpoint/2010/main" val="3811140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endParaRPr lang="es-ES_tradnl"/>
          </a:p>
        </p:txBody>
      </p:sp>
    </p:spTree>
    <p:extLst>
      <p:ext uri="{BB962C8B-B14F-4D97-AF65-F5344CB8AC3E}">
        <p14:creationId xmlns:p14="http://schemas.microsoft.com/office/powerpoint/2010/main" val="17236097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endParaRPr lang="es-ES_tradnl"/>
          </a:p>
        </p:txBody>
      </p:sp>
    </p:spTree>
    <p:extLst>
      <p:ext uri="{BB962C8B-B14F-4D97-AF65-F5344CB8AC3E}">
        <p14:creationId xmlns:p14="http://schemas.microsoft.com/office/powerpoint/2010/main" val="83620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endParaRPr lang="es-ES_tradnl"/>
          </a:p>
        </p:txBody>
      </p:sp>
    </p:spTree>
    <p:extLst>
      <p:ext uri="{BB962C8B-B14F-4D97-AF65-F5344CB8AC3E}">
        <p14:creationId xmlns:p14="http://schemas.microsoft.com/office/powerpoint/2010/main" val="4125280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p:txBody>
          <a:bodyPr/>
          <a:lstStyle/>
          <a:p>
            <a:endParaRPr lang="es-ES_tradnl"/>
          </a:p>
        </p:txBody>
      </p:sp>
    </p:spTree>
    <p:extLst>
      <p:ext uri="{BB962C8B-B14F-4D97-AF65-F5344CB8AC3E}">
        <p14:creationId xmlns:p14="http://schemas.microsoft.com/office/powerpoint/2010/main" val="10923242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p:cNvSpPr>
            <a:spLocks noGrp="1"/>
          </p:cNvSpPr>
          <p:nvPr>
            <p:ph type="body" sz="quarter" idx="10"/>
          </p:nvPr>
        </p:nvSpPr>
        <p:spPr/>
        <p:txBody>
          <a:bodyPr/>
          <a:lstStyle/>
          <a:p>
            <a:endParaRPr lang="es-ES_tradnl"/>
          </a:p>
        </p:txBody>
      </p:sp>
      <p:sp>
        <p:nvSpPr>
          <p:cNvPr id="3" name="Marcador de número de diapositiva 2"/>
          <p:cNvSpPr>
            <a:spLocks noGrp="1"/>
          </p:cNvSpPr>
          <p:nvPr>
            <p:ph type="sldNum" sz="quarter" idx="4294967295"/>
          </p:nvPr>
        </p:nvSpPr>
        <p:spPr>
          <a:xfrm>
            <a:off x="0" y="6396038"/>
            <a:ext cx="1520825" cy="365125"/>
          </a:xfrm>
        </p:spPr>
        <p:txBody>
          <a:bodyPr/>
          <a:lstStyle/>
          <a:p>
            <a:r>
              <a:rPr lang="es-ES" smtClean="0">
                <a:solidFill>
                  <a:schemeClr val="accent1"/>
                </a:solidFill>
              </a:rPr>
              <a:t>–</a:t>
            </a:r>
            <a:r>
              <a:rPr lang="es-ES" smtClean="0"/>
              <a:t> </a:t>
            </a:r>
            <a:fld id="{99AA182C-45DF-8A49-B3CA-6271E8C4F04A}" type="slidenum">
              <a:rPr lang="es-ES" smtClean="0"/>
              <a:pPr/>
              <a:t>59</a:t>
            </a:fld>
            <a:r>
              <a:rPr lang="es-ES" smtClean="0">
                <a:solidFill>
                  <a:srgbClr val="00B2A9"/>
                </a:solidFill>
              </a:rPr>
              <a:t> –</a:t>
            </a:r>
            <a:endParaRPr lang="es-ES" dirty="0">
              <a:solidFill>
                <a:srgbClr val="00B2A9"/>
              </a:solidFill>
            </a:endParaRPr>
          </a:p>
        </p:txBody>
      </p:sp>
    </p:spTree>
    <p:extLst>
      <p:ext uri="{BB962C8B-B14F-4D97-AF65-F5344CB8AC3E}">
        <p14:creationId xmlns:p14="http://schemas.microsoft.com/office/powerpoint/2010/main" val="107318569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QUIRONPREVENCION">
      <a:dk1>
        <a:srgbClr val="4B4F54"/>
      </a:dk1>
      <a:lt1>
        <a:sysClr val="window" lastClr="FFFFFF"/>
      </a:lt1>
      <a:dk2>
        <a:srgbClr val="4B4F54"/>
      </a:dk2>
      <a:lt2>
        <a:srgbClr val="DAD9D8"/>
      </a:lt2>
      <a:accent1>
        <a:srgbClr val="00B2A9"/>
      </a:accent1>
      <a:accent2>
        <a:srgbClr val="E03E52"/>
      </a:accent2>
      <a:accent3>
        <a:srgbClr val="4B4F54"/>
      </a:accent3>
      <a:accent4>
        <a:srgbClr val="00B2A9"/>
      </a:accent4>
      <a:accent5>
        <a:srgbClr val="008077"/>
      </a:accent5>
      <a:accent6>
        <a:srgbClr val="BAB9B6"/>
      </a:accent6>
      <a:hlink>
        <a:srgbClr val="E03E52"/>
      </a:hlink>
      <a:folHlink>
        <a:srgbClr val="00B2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rgbClr val="FFFFFF"/>
          </a:solidFill>
        </a:ln>
        <a:effectLst/>
      </a:spPr>
      <a:bodyPr/>
      <a:lstStyle/>
      <a:style>
        <a:lnRef idx="2">
          <a:schemeClr val="accent1"/>
        </a:lnRef>
        <a:fillRef idx="0">
          <a:schemeClr val="accent1"/>
        </a:fillRef>
        <a:effectRef idx="1">
          <a:schemeClr val="accent1"/>
        </a:effectRef>
        <a:fontRef idx="minor">
          <a:schemeClr val="tx1"/>
        </a:fontRef>
      </a:style>
    </a:lnDef>
    <a:txDef>
      <a:spPr>
        <a:ln>
          <a:noFill/>
        </a:ln>
      </a:spPr>
      <a:bodyPr vert="horz" lIns="91440" tIns="45720" rIns="91440" bIns="45720" rtlCol="0" anchor="ctr"/>
      <a:lstStyle>
        <a:defPPr>
          <a:defRPr dirty="0" smtClean="0">
            <a:solidFill>
              <a:schemeClr val="accent1"/>
            </a:solidFill>
          </a:defRPr>
        </a:defPPr>
      </a:lstStyle>
    </a:tx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Verve</Template>
  <TotalTime>1384</TotalTime>
  <Words>1724</Words>
  <Application>Microsoft Office PowerPoint</Application>
  <PresentationFormat>Personalizado</PresentationFormat>
  <Paragraphs>630</Paragraphs>
  <Slides>59</Slides>
  <Notes>30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59</vt:i4>
      </vt:variant>
    </vt:vector>
  </HeadingPairs>
  <TitlesOfParts>
    <vt:vector size="61" baseType="lpstr">
      <vt:lpstr>Tema de Office</vt:lpstr>
      <vt:lpstr>Ecuación</vt:lpstr>
      <vt:lpstr>La acústica en la prevención de riesgos laborales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Administrador</dc:creator>
  <cp:lastModifiedBy>Olmos Llorente , Miguel</cp:lastModifiedBy>
  <cp:revision>116</cp:revision>
  <dcterms:created xsi:type="dcterms:W3CDTF">2017-07-11T07:38:36Z</dcterms:created>
  <dcterms:modified xsi:type="dcterms:W3CDTF">2018-04-24T11:03:06Z</dcterms:modified>
</cp:coreProperties>
</file>